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63" r:id="rId2"/>
    <p:sldId id="549" r:id="rId3"/>
    <p:sldId id="569" r:id="rId4"/>
    <p:sldId id="580" r:id="rId5"/>
    <p:sldId id="582" r:id="rId6"/>
    <p:sldId id="632" r:id="rId7"/>
    <p:sldId id="558" r:id="rId8"/>
    <p:sldId id="59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879" userDrawn="1">
          <p15:clr>
            <a:srgbClr val="A4A3A4"/>
          </p15:clr>
        </p15:guide>
        <p15:guide id="4" orient="horz" pos="3929" userDrawn="1">
          <p15:clr>
            <a:srgbClr val="A4A3A4"/>
          </p15:clr>
        </p15:guide>
        <p15:guide id="7" pos="1572" userDrawn="1">
          <p15:clr>
            <a:srgbClr val="A4A3A4"/>
          </p15:clr>
        </p15:guide>
        <p15:guide id="8" pos="1980" userDrawn="1">
          <p15:clr>
            <a:srgbClr val="A4A3A4"/>
          </p15:clr>
        </p15:guide>
        <p15:guide id="9" pos="5700" userDrawn="1">
          <p15:clr>
            <a:srgbClr val="A4A3A4"/>
          </p15:clr>
        </p15:guide>
        <p15:guide id="12" pos="6289" userDrawn="1">
          <p15:clr>
            <a:srgbClr val="A4A3A4"/>
          </p15:clr>
        </p15:guide>
        <p15:guide id="13" pos="6108" userDrawn="1">
          <p15:clr>
            <a:srgbClr val="A4A3A4"/>
          </p15:clr>
        </p15:guide>
        <p15:guide id="14" pos="5518" userDrawn="1">
          <p15:clr>
            <a:srgbClr val="A4A3A4"/>
          </p15:clr>
        </p15:guide>
        <p15:guide id="16" pos="2162" userDrawn="1">
          <p15:clr>
            <a:srgbClr val="A4A3A4"/>
          </p15:clr>
        </p15:guide>
        <p15:guide id="18" pos="2751" userDrawn="1">
          <p15:clr>
            <a:srgbClr val="A4A3A4"/>
          </p15:clr>
        </p15:guide>
        <p15:guide id="19" pos="2570" userDrawn="1">
          <p15:clr>
            <a:srgbClr val="A4A3A4"/>
          </p15:clr>
        </p15:guide>
        <p15:guide id="20" pos="3160" userDrawn="1">
          <p15:clr>
            <a:srgbClr val="A4A3A4"/>
          </p15:clr>
        </p15:guide>
        <p15:guide id="21" pos="3341" userDrawn="1">
          <p15:clr>
            <a:srgbClr val="A4A3A4"/>
          </p15:clr>
        </p15:guide>
        <p15:guide id="22" pos="4929" userDrawn="1">
          <p15:clr>
            <a:srgbClr val="A4A3A4"/>
          </p15:clr>
        </p15:guide>
        <p15:guide id="23" pos="4339" userDrawn="1">
          <p15:clr>
            <a:srgbClr val="A4A3A4"/>
          </p15:clr>
        </p15:guide>
        <p15:guide id="24" pos="4520" userDrawn="1">
          <p15:clr>
            <a:srgbClr val="A4A3A4"/>
          </p15:clr>
        </p15:guide>
        <p15:guide id="26" pos="3749" userDrawn="1">
          <p15:clr>
            <a:srgbClr val="A4A3A4"/>
          </p15:clr>
        </p15:guide>
        <p15:guide id="27" pos="3931" userDrawn="1">
          <p15:clr>
            <a:srgbClr val="A4A3A4"/>
          </p15:clr>
        </p15:guide>
        <p15:guide id="28" pos="6698" userDrawn="1">
          <p15:clr>
            <a:srgbClr val="A4A3A4"/>
          </p15:clr>
        </p15:guide>
        <p15:guide id="29" pos="1391" userDrawn="1">
          <p15:clr>
            <a:srgbClr val="A4A3A4"/>
          </p15:clr>
        </p15:guide>
        <p15:guide id="30" pos="982" userDrawn="1">
          <p15:clr>
            <a:srgbClr val="A4A3A4"/>
          </p15:clr>
        </p15:guide>
        <p15:guide id="33" pos="393" userDrawn="1">
          <p15:clr>
            <a:srgbClr val="A4A3A4"/>
          </p15:clr>
        </p15:guide>
        <p15:guide id="34" pos="7287" userDrawn="1">
          <p15:clr>
            <a:srgbClr val="A4A3A4"/>
          </p15:clr>
        </p15:guide>
        <p15:guide id="37" orient="horz" pos="2069" userDrawn="1">
          <p15:clr>
            <a:srgbClr val="A4A3A4"/>
          </p15:clr>
        </p15:guide>
        <p15:guide id="40" orient="horz" pos="981" userDrawn="1">
          <p15:clr>
            <a:srgbClr val="A4A3A4"/>
          </p15:clr>
        </p15:guide>
        <p15:guide id="41" orient="horz" pos="1162" userDrawn="1">
          <p15:clr>
            <a:srgbClr val="A4A3A4"/>
          </p15:clr>
        </p15:guide>
        <p15:guide id="42" orient="horz" pos="1570" userDrawn="1">
          <p15:clr>
            <a:srgbClr val="A4A3A4"/>
          </p15:clr>
        </p15:guide>
        <p15:guide id="43" orient="horz" pos="1752" userDrawn="1">
          <p15:clr>
            <a:srgbClr val="A4A3A4"/>
          </p15:clr>
        </p15:guide>
        <p15:guide id="45" orient="horz" pos="2341" userDrawn="1">
          <p15:clr>
            <a:srgbClr val="A4A3A4"/>
          </p15:clr>
        </p15:guide>
        <p15:guide id="47" orient="horz" pos="2750" userDrawn="1">
          <p15:clr>
            <a:srgbClr val="A4A3A4"/>
          </p15:clr>
        </p15:guide>
        <p15:guide id="48" orient="horz" pos="2931" userDrawn="1">
          <p15:clr>
            <a:srgbClr val="A4A3A4"/>
          </p15:clr>
        </p15:guide>
        <p15:guide id="49" orient="horz" pos="3339" userDrawn="1">
          <p15:clr>
            <a:srgbClr val="A4A3A4"/>
          </p15:clr>
        </p15:guide>
        <p15:guide id="51" orient="horz" pos="3521" userDrawn="1">
          <p15:clr>
            <a:srgbClr val="A4A3A4"/>
          </p15:clr>
        </p15:guide>
        <p15:guide id="52" pos="801" userDrawn="1">
          <p15:clr>
            <a:srgbClr val="A4A3A4"/>
          </p15:clr>
        </p15:guide>
        <p15:guide id="53" orient="horz" pos="391" userDrawn="1">
          <p15:clr>
            <a:srgbClr val="A4A3A4"/>
          </p15:clr>
        </p15:guide>
        <p15:guide id="54" orient="horz" pos="1253" userDrawn="1">
          <p15:clr>
            <a:srgbClr val="A4A3A4"/>
          </p15:clr>
        </p15:guide>
        <p15:guide id="55" orient="horz" pos="2568" userDrawn="1">
          <p15:clr>
            <a:srgbClr val="A4A3A4"/>
          </p15:clr>
        </p15:guide>
        <p15:guide id="56" pos="51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l Grebeshkov" initials="PG" lastIdx="1" clrIdx="0">
    <p:extLst>
      <p:ext uri="{19B8F6BF-5375-455C-9EA6-DF929625EA0E}">
        <p15:presenceInfo xmlns:p15="http://schemas.microsoft.com/office/powerpoint/2012/main" userId="S-1-5-21-3440071466-1413898663-3586032999-15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FC6"/>
    <a:srgbClr val="3698D4"/>
    <a:srgbClr val="323232"/>
    <a:srgbClr val="EEEDED"/>
    <a:srgbClr val="315897"/>
    <a:srgbClr val="83C0E5"/>
    <a:srgbClr val="367CFF"/>
    <a:srgbClr val="00A878"/>
    <a:srgbClr val="FF7236"/>
    <a:srgbClr val="1E5C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64063" autoAdjust="0"/>
  </p:normalViewPr>
  <p:slideViewPr>
    <p:cSldViewPr snapToObjects="1" showGuides="1">
      <p:cViewPr varScale="1">
        <p:scale>
          <a:sx n="49" d="100"/>
          <a:sy n="49" d="100"/>
        </p:scale>
        <p:origin x="1626" y="42"/>
      </p:cViewPr>
      <p:guideLst>
        <p:guide pos="6879"/>
        <p:guide orient="horz" pos="3929"/>
        <p:guide pos="1572"/>
        <p:guide pos="1980"/>
        <p:guide pos="5700"/>
        <p:guide pos="6289"/>
        <p:guide pos="6108"/>
        <p:guide pos="5518"/>
        <p:guide pos="2162"/>
        <p:guide pos="2751"/>
        <p:guide pos="2570"/>
        <p:guide pos="3160"/>
        <p:guide pos="3341"/>
        <p:guide pos="4929"/>
        <p:guide pos="4339"/>
        <p:guide pos="4520"/>
        <p:guide pos="3749"/>
        <p:guide pos="3931"/>
        <p:guide pos="6698"/>
        <p:guide pos="1391"/>
        <p:guide pos="982"/>
        <p:guide pos="393"/>
        <p:guide pos="7287"/>
        <p:guide orient="horz" pos="2069"/>
        <p:guide orient="horz" pos="981"/>
        <p:guide orient="horz" pos="1162"/>
        <p:guide orient="horz" pos="1570"/>
        <p:guide orient="horz" pos="1752"/>
        <p:guide orient="horz" pos="2341"/>
        <p:guide orient="horz" pos="2750"/>
        <p:guide orient="horz" pos="2931"/>
        <p:guide orient="horz" pos="3339"/>
        <p:guide orient="horz" pos="3521"/>
        <p:guide pos="801"/>
        <p:guide orient="horz" pos="391"/>
        <p:guide orient="horz" pos="1253"/>
        <p:guide orient="horz" pos="2568"/>
        <p:guide pos="51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20A694-FF5D-44B7-92E2-65C358BF88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ECE595-83B4-4487-98D2-FA97AB20FD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2E6B3-833F-434E-82C2-81634D7FF13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6DD5FD-589A-4413-82EC-59A516708F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1D6903-2BEB-4B1C-A0E4-B106DD809E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0C043-9186-42BD-9801-28ECB6AE5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861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509C4-A613-5243-8FE4-5EDFF1FC664A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AB481-98AA-9347-BA28-96D012EC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0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Уважаемые коллеги, рад вас приветствовать на нашем вебинаре!</a:t>
            </a:r>
          </a:p>
          <a:p>
            <a:r>
              <a:rPr lang="ru-RU" dirty="0"/>
              <a:t>В начале хочу вас поблагодарить за интерес к продуктам </a:t>
            </a:r>
            <a:r>
              <a:rPr lang="en-US" dirty="0"/>
              <a:t>Comindware </a:t>
            </a:r>
            <a:r>
              <a:rPr lang="ru-RU" dirty="0"/>
              <a:t>и теме электронного документооборота</a:t>
            </a:r>
            <a:r>
              <a:rPr lang="en-US" dirty="0"/>
              <a:t>, </a:t>
            </a:r>
            <a:r>
              <a:rPr lang="ru-RU" dirty="0"/>
              <a:t>которым мы посвятим ближайшие 40 минут.</a:t>
            </a:r>
          </a:p>
          <a:p>
            <a:endParaRPr lang="ru-RU" dirty="0"/>
          </a:p>
          <a:p>
            <a:r>
              <a:rPr lang="ru-RU" dirty="0"/>
              <a:t>Меня зовут Алексей Новожилов, в начале вебинара я расскажу о 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Low-code 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разработке и процессном подходе к управлению организацией, преимущества 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Comindware 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ЭДО и его сферы применения.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Во второй части моя коллега Валерия </a:t>
            </a:r>
            <a:r>
              <a:rPr lang="ru-RU" b="0" i="0" u="none" strike="noStrike" dirty="0">
                <a:solidFill>
                  <a:srgbClr val="44546A"/>
                </a:solidFill>
                <a:effectLst/>
                <a:latin typeface="Calibri" panose="020F0502020204030204" pitchFamily="34" charset="0"/>
              </a:rPr>
              <a:t>Карпеченко продемонстрирует продукт </a:t>
            </a:r>
            <a:r>
              <a:rPr lang="en-US" b="0" i="0" u="none" strike="noStrike" dirty="0">
                <a:solidFill>
                  <a:srgbClr val="44546A"/>
                </a:solidFill>
                <a:effectLst/>
                <a:latin typeface="Calibri" panose="020F0502020204030204" pitchFamily="34" charset="0"/>
              </a:rPr>
              <a:t>Comindware </a:t>
            </a:r>
            <a:r>
              <a:rPr lang="ru-RU" b="0" i="0" u="none" strike="noStrike" dirty="0">
                <a:solidFill>
                  <a:srgbClr val="44546A"/>
                </a:solidFill>
                <a:effectLst/>
                <a:latin typeface="Calibri" panose="020F0502020204030204" pitchFamily="34" charset="0"/>
              </a:rPr>
              <a:t>ЭДО, раскроет его функциональные возможности и продемонстрирует </a:t>
            </a:r>
            <a:r>
              <a:rPr lang="en-US" b="0" i="0" u="none" strike="noStrike" dirty="0">
                <a:solidFill>
                  <a:srgbClr val="44546A"/>
                </a:solidFill>
                <a:effectLst/>
                <a:latin typeface="Calibri" panose="020F0502020204030204" pitchFamily="34" charset="0"/>
              </a:rPr>
              <a:t>low-code </a:t>
            </a:r>
            <a:r>
              <a:rPr lang="ru-RU" b="0" i="0" u="none" strike="noStrike" dirty="0">
                <a:solidFill>
                  <a:srgbClr val="44546A"/>
                </a:solidFill>
                <a:effectLst/>
                <a:latin typeface="Calibri" panose="020F0502020204030204" pitchFamily="34" charset="0"/>
              </a:rPr>
              <a:t>в действии. </a:t>
            </a:r>
          </a:p>
          <a:p>
            <a:r>
              <a:rPr lang="ru-RU" b="0" i="0" u="none" strike="noStrike" dirty="0">
                <a:solidFill>
                  <a:srgbClr val="44546A"/>
                </a:solidFill>
                <a:effectLst/>
                <a:latin typeface="Calibri" panose="020F0502020204030204" pitchFamily="34" charset="0"/>
              </a:rPr>
              <a:t>В конце мы уделим время ответам на ваши вопросы – не стесняйтесь задавать их в чат.</a:t>
            </a:r>
          </a:p>
          <a:p>
            <a:endParaRPr lang="ru-RU" b="0" i="0" u="none" strike="noStrike" dirty="0">
              <a:solidFill>
                <a:srgbClr val="44546A"/>
              </a:solidFill>
              <a:effectLst/>
              <a:latin typeface="Calibri" panose="020F0502020204030204" pitchFamily="34" charset="0"/>
            </a:endParaRPr>
          </a:p>
          <a:p>
            <a:r>
              <a:rPr lang="ru-RU" b="0" i="0" u="none" strike="noStrike" dirty="0">
                <a:solidFill>
                  <a:srgbClr val="44546A"/>
                </a:solidFill>
                <a:effectLst/>
                <a:latin typeface="Calibri" panose="020F0502020204030204" pitchFamily="34" charset="0"/>
              </a:rPr>
              <a:t>Итак, времени мало, а рассказать хочется много. Приступим!</a:t>
            </a:r>
            <a:endParaRPr lang="ru-RU" b="0" i="0" dirty="0">
              <a:solidFill>
                <a:srgbClr val="000000"/>
              </a:solidFill>
              <a:effectLst/>
              <a:latin typeface="-apple-system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39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PT Sans Regular" charset="-52"/>
                <a:ea typeface="PT Sans Regular" charset="-52"/>
                <a:cs typeface="PT Sans Regular" charset="-52"/>
              </a:rPr>
              <a:t>Компания </a:t>
            </a:r>
            <a:r>
              <a:rPr lang="en-US" sz="1200" dirty="0">
                <a:latin typeface="PT Sans Regular" charset="-52"/>
                <a:ea typeface="PT Sans Regular" charset="-52"/>
                <a:cs typeface="PT Sans Regular" charset="-52"/>
              </a:rPr>
              <a:t>Comindware </a:t>
            </a:r>
            <a:r>
              <a:rPr lang="ru-RU" sz="1200" dirty="0">
                <a:latin typeface="PT Sans Regular" charset="-52"/>
                <a:ea typeface="PT Sans Regular" charset="-52"/>
                <a:cs typeface="PT Sans Regular" charset="-52"/>
              </a:rPr>
              <a:t>была основана в 2010 году одним из основателей всемирно известных продуктов </a:t>
            </a:r>
            <a:r>
              <a:rPr lang="en-US" sz="1200" dirty="0">
                <a:latin typeface="PT Sans Regular" charset="-52"/>
                <a:ea typeface="PT Sans Regular" charset="-52"/>
                <a:cs typeface="PT Sans Regular" charset="-52"/>
              </a:rPr>
              <a:t>Acronis </a:t>
            </a:r>
            <a:r>
              <a:rPr lang="ru-RU" sz="1200" dirty="0">
                <a:latin typeface="PT Sans Regular" charset="-52"/>
                <a:ea typeface="PT Sans Regular" charset="-52"/>
                <a:cs typeface="PT Sans Regular" charset="-52"/>
              </a:rPr>
              <a:t>и </a:t>
            </a:r>
            <a:r>
              <a:rPr lang="en-US" sz="1200" dirty="0">
                <a:latin typeface="PT Sans Regular" charset="-52"/>
                <a:ea typeface="PT Sans Regular" charset="-52"/>
                <a:cs typeface="PT Sans Regular" charset="-52"/>
              </a:rPr>
              <a:t>Parallels. Comindware </a:t>
            </a:r>
            <a:r>
              <a:rPr lang="ru-RU" sz="1200" dirty="0">
                <a:latin typeface="PT Sans Regular" charset="-52"/>
                <a:ea typeface="PT Sans Regular" charset="-52"/>
                <a:cs typeface="PT Sans Regular" charset="-52"/>
              </a:rPr>
              <a:t>является одним из первых Сколково, разработанные технологии защищены патентами в России и за рубежом, а продукты компании удостоены авторитетных наград и топовых позиций в рейтингах.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latin typeface="PT Sans Regular" charset="-52"/>
              <a:ea typeface="PT Sans Regular" charset="-52"/>
              <a:cs typeface="PT Sans Regular" charset="-5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PT Sans Regular" charset="-52"/>
                <a:ea typeface="PT Sans Regular" charset="-52"/>
                <a:cs typeface="PT Sans Regular" charset="-52"/>
              </a:rPr>
              <a:t>Фокусным продуктом компании является </a:t>
            </a:r>
            <a:r>
              <a:rPr lang="en-US" sz="1200" dirty="0">
                <a:latin typeface="PT Sans Regular" charset="-52"/>
                <a:ea typeface="PT Sans Regular" charset="-52"/>
                <a:cs typeface="PT Sans Regular" charset="-52"/>
              </a:rPr>
              <a:t>Comindware Business Application Platform – </a:t>
            </a:r>
            <a:r>
              <a:rPr lang="ru-RU" sz="1200" dirty="0">
                <a:latin typeface="PT Sans Regular" charset="-52"/>
                <a:ea typeface="PT Sans Regular" charset="-52"/>
                <a:cs typeface="PT Sans Regular" charset="-52"/>
              </a:rPr>
              <a:t>цифровая платформа для автоматизации бизнес-процессов с мощными </a:t>
            </a:r>
            <a:r>
              <a:rPr lang="en-US" sz="1200" dirty="0">
                <a:latin typeface="PT Sans Regular" charset="-52"/>
                <a:ea typeface="PT Sans Regular" charset="-52"/>
                <a:cs typeface="PT Sans Regular" charset="-52"/>
              </a:rPr>
              <a:t>low-code </a:t>
            </a:r>
            <a:r>
              <a:rPr lang="ru-RU" sz="1200" dirty="0">
                <a:latin typeface="PT Sans Regular" charset="-52"/>
                <a:ea typeface="PT Sans Regular" charset="-52"/>
                <a:cs typeface="PT Sans Regular" charset="-52"/>
              </a:rPr>
              <a:t>инструментами. Являясь «чистым листом» для каждого заказчика, платформа </a:t>
            </a:r>
            <a:r>
              <a:rPr lang="en-US" sz="1200" dirty="0">
                <a:latin typeface="PT Sans Regular" charset="-52"/>
                <a:ea typeface="PT Sans Regular" charset="-52"/>
                <a:cs typeface="PT Sans Regular" charset="-52"/>
              </a:rPr>
              <a:t>Comindware </a:t>
            </a:r>
            <a:r>
              <a:rPr lang="ru-RU" sz="1200" dirty="0">
                <a:latin typeface="PT Sans Regular" charset="-52"/>
                <a:ea typeface="PT Sans Regular" charset="-52"/>
                <a:cs typeface="PT Sans Regular" charset="-52"/>
              </a:rPr>
              <a:t>решает самые разные задачи в автоматизации деятельности компаний из любых отраслей.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PT Sans Regular" charset="-52"/>
                <a:ea typeface="PT Sans Regular" charset="-52"/>
                <a:cs typeface="PT Sans Regular" charset="-52"/>
              </a:rPr>
              <a:t>Как конструктор </a:t>
            </a:r>
            <a:r>
              <a:rPr lang="en-US" sz="1200" dirty="0">
                <a:latin typeface="PT Sans Regular" charset="-52"/>
                <a:ea typeface="PT Sans Regular" charset="-52"/>
                <a:cs typeface="PT Sans Regular" charset="-52"/>
              </a:rPr>
              <a:t>Lego</a:t>
            </a:r>
            <a:r>
              <a:rPr lang="ru-RU" sz="1200" dirty="0">
                <a:latin typeface="PT Sans Regular" charset="-52"/>
                <a:ea typeface="PT Sans Regular" charset="-52"/>
                <a:cs typeface="PT Sans Regular" charset="-52"/>
              </a:rPr>
              <a:t>, с помощью которого можно собрать желанную игрушку для самого капризного ребенка</a:t>
            </a:r>
            <a:r>
              <a:rPr lang="en-US" sz="1200" dirty="0">
                <a:latin typeface="PT Sans Regular" charset="-52"/>
                <a:ea typeface="PT Sans Regular" charset="-52"/>
                <a:cs typeface="PT Sans Regular" charset="-52"/>
              </a:rPr>
              <a:t>, </a:t>
            </a:r>
            <a:r>
              <a:rPr lang="ru-RU" sz="1200" dirty="0">
                <a:latin typeface="PT Sans Regular" charset="-52"/>
                <a:ea typeface="PT Sans Regular" charset="-52"/>
                <a:cs typeface="PT Sans Regular" charset="-52"/>
              </a:rPr>
              <a:t>используя имеющиеся в наборе детали 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PT Sans Regular" charset="-52"/>
                <a:ea typeface="PT Sans Regular" charset="-52"/>
                <a:cs typeface="PT Sans Regular" charset="-52"/>
              </a:rPr>
              <a:t>– так и платформа </a:t>
            </a:r>
            <a:r>
              <a:rPr lang="en-US" sz="1200" dirty="0">
                <a:latin typeface="PT Sans Regular" charset="-52"/>
                <a:ea typeface="PT Sans Regular" charset="-52"/>
                <a:cs typeface="PT Sans Regular" charset="-52"/>
              </a:rPr>
              <a:t>Comindware </a:t>
            </a:r>
            <a:r>
              <a:rPr lang="ru-RU" sz="1200" dirty="0">
                <a:latin typeface="PT Sans Regular" charset="-52"/>
                <a:ea typeface="PT Sans Regular" charset="-52"/>
                <a:cs typeface="PT Sans Regular" charset="-52"/>
              </a:rPr>
              <a:t>подстраивается под требования заказчика, обеспечивая реализацию практически любой бизнес-логики.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latin typeface="PT Sans Regular" charset="-52"/>
              <a:ea typeface="PT Sans Regular" charset="-52"/>
              <a:cs typeface="PT Sans Regular" charset="-5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PT Sans Regular" charset="-52"/>
                <a:ea typeface="PT Sans Regular" charset="-52"/>
                <a:cs typeface="PT Sans Regular" charset="-52"/>
              </a:rPr>
              <a:t>Некоторые из заказчиков отмечают, что предварительно настроенный продукт, включающий основные функции систем электронного документооборота и дополняемый высокой гибкостью </a:t>
            </a:r>
            <a:r>
              <a:rPr lang="en-US" sz="1200" dirty="0">
                <a:latin typeface="PT Sans Regular" charset="-52"/>
                <a:ea typeface="PT Sans Regular" charset="-52"/>
                <a:cs typeface="PT Sans Regular" charset="-52"/>
              </a:rPr>
              <a:t>low-code </a:t>
            </a:r>
            <a:r>
              <a:rPr lang="ru-RU" sz="1200" dirty="0">
                <a:latin typeface="PT Sans Regular" charset="-52"/>
                <a:ea typeface="PT Sans Regular" charset="-52"/>
                <a:cs typeface="PT Sans Regular" charset="-52"/>
              </a:rPr>
              <a:t>платформы, будет очень полезен для получения быстрых бизнес-результатов без ущерба кастомизации.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latin typeface="PT Sans Regular" charset="-52"/>
              <a:ea typeface="PT Sans Regular" charset="-52"/>
              <a:cs typeface="PT Sans Regular" charset="-5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PT Sans Regular" charset="-52"/>
                <a:ea typeface="PT Sans Regular" charset="-52"/>
                <a:cs typeface="PT Sans Regular" charset="-52"/>
              </a:rPr>
              <a:t>Мы подготовили для вас решение, позволяющее быстро перейти на электронный документооборот, а за счет минимальной адаптации процессов и интеграций, оно будет работать по вашим правилам. Встречайте – </a:t>
            </a:r>
            <a:r>
              <a:rPr lang="en-US" sz="1200" dirty="0">
                <a:latin typeface="PT Sans Regular" charset="-52"/>
                <a:ea typeface="PT Sans Regular" charset="-52"/>
                <a:cs typeface="PT Sans Regular" charset="-52"/>
              </a:rPr>
              <a:t>Comindware </a:t>
            </a:r>
            <a:r>
              <a:rPr lang="ru-RU" sz="1200" dirty="0">
                <a:latin typeface="PT Sans Regular" charset="-52"/>
                <a:ea typeface="PT Sans Regular" charset="-52"/>
                <a:cs typeface="PT Sans Regular" charset="-52"/>
              </a:rPr>
              <a:t>ЭДО - </a:t>
            </a:r>
            <a:r>
              <a:rPr lang="en-US" sz="1200" b="1" dirty="0">
                <a:solidFill>
                  <a:srgbClr val="323232"/>
                </a:solidFill>
                <a:latin typeface="Trebuchet MS" panose="020B0603020202020204" pitchFamily="34" charset="0"/>
                <a:ea typeface="PT Sans Regular" charset="-52"/>
                <a:cs typeface="Times New Roman" panose="02020603050405020304" pitchFamily="18" charset="0"/>
              </a:rPr>
              <a:t>l</a:t>
            </a:r>
            <a:r>
              <a:rPr lang="en-GB" sz="1200" b="0" dirty="0">
                <a:solidFill>
                  <a:srgbClr val="323232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ow-code </a:t>
            </a:r>
            <a:r>
              <a:rPr lang="ru-RU" sz="1200" b="0" dirty="0">
                <a:solidFill>
                  <a:srgbClr val="323232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СЭД, основанную на процессном подходе!</a:t>
            </a:r>
            <a:endParaRPr lang="ru-RU" sz="1200" b="0" dirty="0">
              <a:solidFill>
                <a:srgbClr val="323232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PT Sans Regular" charset="-52"/>
              <a:ea typeface="PT Sans Regular" charset="-52"/>
              <a:cs typeface="PT Sans Regular" charset="-5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effectLst/>
                <a:latin typeface="Helvetica Neue" panose="02000503000000020004" pitchFamily="2" charset="0"/>
              </a:rPr>
              <a:t>В традиционном подходе документы рассматриваются как отдельные единицы, зачастую оторванные от бизнес-контекста – в результате чего и для чего был создан новый документ. </a:t>
            </a:r>
          </a:p>
          <a:p>
            <a:endParaRPr lang="ru-RU" dirty="0">
              <a:effectLst/>
              <a:latin typeface="Helvetica Neue" panose="02000503000000020004" pitchFamily="2" charset="0"/>
            </a:endParaRPr>
          </a:p>
          <a:p>
            <a:r>
              <a:rPr lang="ru-RU" dirty="0">
                <a:effectLst/>
                <a:latin typeface="Helvetica Neue" panose="02000503000000020004" pitchFamily="2" charset="0"/>
              </a:rPr>
              <a:t>В свою очередь, процессном подходе к документообороту, центром внимания является бизнес-процесс, который может включать в себя множество этапов, различных исполнителей и документов. </a:t>
            </a:r>
          </a:p>
          <a:p>
            <a:r>
              <a:rPr lang="ru-RU" dirty="0">
                <a:effectLst/>
                <a:latin typeface="Helvetica Neue" panose="02000503000000020004" pitchFamily="2" charset="0"/>
              </a:rPr>
              <a:t>Документ в этом случае являются частью процесса - артефактом, который возникает и обрабатываются в соответствии с определенными правилами и процедурами, но не является целью процесса. </a:t>
            </a:r>
          </a:p>
          <a:p>
            <a:r>
              <a:rPr lang="ru-RU" dirty="0">
                <a:effectLst/>
                <a:latin typeface="Helvetica Neue" panose="02000503000000020004" pitchFamily="2" charset="0"/>
              </a:rPr>
              <a:t>Появиться документ может в процессе обработки заявки, ведения сделки, заявления на рекламацию и т.д. </a:t>
            </a:r>
          </a:p>
          <a:p>
            <a:r>
              <a:rPr lang="ru-RU" dirty="0">
                <a:effectLst/>
                <a:latin typeface="Helvetica Neue" panose="02000503000000020004" pitchFamily="2" charset="0"/>
              </a:rPr>
              <a:t>В результате обработки документов, процесс не заканчивается, а продолжается работа по цепочке создания ценности – допустим, это оказание услуги клиенту или запуск рекламной кампании.</a:t>
            </a:r>
          </a:p>
          <a:p>
            <a:endParaRPr lang="ru-RU" dirty="0">
              <a:effectLst/>
              <a:latin typeface="Helvetica Neue" panose="02000503000000020004" pitchFamily="2" charset="0"/>
            </a:endParaRPr>
          </a:p>
          <a:p>
            <a:r>
              <a:rPr lang="ru-RU" dirty="0">
                <a:effectLst/>
                <a:latin typeface="Helvetica Neue" panose="02000503000000020004" pitchFamily="2" charset="0"/>
              </a:rPr>
              <a:t>Таким образом, автоматизируется процесс «от и до», что позволяет сократить время его выполнения, уменьшить вероятность ошибок, обеспечить полную его прозрачность и гарантированно достичь цели.</a:t>
            </a:r>
          </a:p>
          <a:p>
            <a:endParaRPr lang="ru-RU" dirty="0">
              <a:effectLst/>
              <a:latin typeface="Helvetica Neue" panose="02000503000000020004" pitchFamily="2" charset="0"/>
            </a:endParaRPr>
          </a:p>
          <a:p>
            <a:r>
              <a:rPr lang="ru-RU" dirty="0">
                <a:effectLst/>
                <a:latin typeface="Helvetica Neue" panose="02000503000000020004" pitchFamily="2" charset="0"/>
              </a:rPr>
              <a:t>Весь потенциал, заложенный в </a:t>
            </a:r>
            <a:r>
              <a:rPr lang="en-US" dirty="0">
                <a:effectLst/>
                <a:latin typeface="Helvetica Neue" panose="02000503000000020004" pitchFamily="2" charset="0"/>
              </a:rPr>
              <a:t>low-code </a:t>
            </a:r>
            <a:r>
              <a:rPr lang="ru-RU" dirty="0">
                <a:effectLst/>
                <a:latin typeface="Helvetica Neue" panose="02000503000000020004" pitchFamily="2" charset="0"/>
              </a:rPr>
              <a:t>инструменты платформы </a:t>
            </a:r>
            <a:r>
              <a:rPr lang="en-US" dirty="0">
                <a:effectLst/>
                <a:latin typeface="Helvetica Neue" panose="02000503000000020004" pitchFamily="2" charset="0"/>
              </a:rPr>
              <a:t>Comindware, </a:t>
            </a:r>
            <a:r>
              <a:rPr lang="ru-RU" dirty="0">
                <a:effectLst/>
                <a:latin typeface="Helvetica Neue" panose="02000503000000020004" pitchFamily="2" charset="0"/>
              </a:rPr>
              <a:t>доступен и для решения СЭД, что дает множество вариантов кастомизации решения «под себя».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17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Являясь решением, поостренным на базе </a:t>
            </a:r>
            <a:r>
              <a:rPr lang="en-US" dirty="0"/>
              <a:t>low-code BPMS-</a:t>
            </a:r>
            <a:r>
              <a:rPr lang="ru-RU" dirty="0"/>
              <a:t>платформы, </a:t>
            </a:r>
            <a:r>
              <a:rPr lang="en-US" dirty="0"/>
              <a:t>Comindware </a:t>
            </a:r>
            <a:r>
              <a:rPr lang="ru-RU" dirty="0"/>
              <a:t>ЭДО может широко применяться в цифровизации деятельности компании, выходя за рамки сферы применения классических решений ЭДО.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80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Comindware </a:t>
            </a:r>
            <a:r>
              <a:rPr lang="ru-RU" dirty="0"/>
              <a:t>ЭДО позволит работать с входящей и исходящей документацией, взять под контроль работу с договорами и связанными с ними документами, привести в порядок внутреннюю документацию, обеспечить качественное исполнение поручений и наглядность организационно-штатной структуры.</a:t>
            </a:r>
          </a:p>
          <a:p>
            <a:endParaRPr lang="ru-RU" dirty="0"/>
          </a:p>
          <a:p>
            <a:r>
              <a:rPr lang="ru-RU" dirty="0"/>
              <a:t>Мы уже ведем настройку функций, позволяющих решать задачи кадрового электронного документооборота, и совсем скоро будем готовы их показать.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94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</a:t>
            </a:r>
            <a:r>
              <a:rPr lang="en-US" dirty="0"/>
              <a:t>Comindware </a:t>
            </a:r>
            <a:r>
              <a:rPr lang="ru-RU" dirty="0"/>
              <a:t>ЭДО уже подготовлены все необходимые справочники документов и их статусов, доступны функции постановки и контроля поручений, настроены интерфейсы объектов и задач, смоделированы процессы в нотации </a:t>
            </a:r>
            <a:r>
              <a:rPr lang="en-US" dirty="0"/>
              <a:t>BPMN 2.0</a:t>
            </a:r>
            <a:r>
              <a:rPr lang="ru-RU" dirty="0"/>
              <a:t>, идеально подходящей для этой цели. </a:t>
            </a:r>
          </a:p>
          <a:p>
            <a:r>
              <a:rPr lang="ru-RU" dirty="0"/>
              <a:t>Подготовлена интеграция с почтовым ящиком для работы с корреспонденцией, шаблоны договоров для их формирования за одну секунду, поддержка крипто-про и сфера курьер для подписи документов и их отправку контрагенту в несколько кликов. </a:t>
            </a:r>
          </a:p>
          <a:p>
            <a:r>
              <a:rPr lang="ru-RU" dirty="0"/>
              <a:t>Доступ в платформу осуществляется через веб-браузер, поддерживаются мобильные платформы </a:t>
            </a:r>
            <a:r>
              <a:rPr lang="en-US" dirty="0"/>
              <a:t>iOS </a:t>
            </a:r>
            <a:r>
              <a:rPr lang="ru-RU" dirty="0"/>
              <a:t>и </a:t>
            </a:r>
            <a:r>
              <a:rPr lang="en-US" dirty="0"/>
              <a:t>Android</a:t>
            </a:r>
            <a:r>
              <a:rPr lang="ru-RU" dirty="0"/>
              <a:t>, есть встроенные средства коммуникаций.</a:t>
            </a:r>
            <a:r>
              <a:rPr lang="en-US" dirty="0"/>
              <a:t> </a:t>
            </a:r>
            <a:endParaRPr lang="ru-RU" dirty="0"/>
          </a:p>
          <a:p>
            <a:endParaRPr lang="ru-RU" dirty="0"/>
          </a:p>
          <a:p>
            <a:r>
              <a:rPr lang="ru-RU" dirty="0"/>
              <a:t>Вышеперечисленные функции стандартны для СЭД-решений, </a:t>
            </a:r>
            <a:r>
              <a:rPr lang="en-US" dirty="0"/>
              <a:t>Comindware </a:t>
            </a:r>
            <a:r>
              <a:rPr lang="ru-RU" dirty="0"/>
              <a:t>ЭДО добавляет к нему чрезвычайную гибкость и скорость настроек с помощью </a:t>
            </a:r>
            <a:r>
              <a:rPr lang="en-US" dirty="0"/>
              <a:t>low-code, </a:t>
            </a:r>
            <a:r>
              <a:rPr lang="ru-RU" dirty="0"/>
              <a:t>а так же неограниченный потенциал для создания новых решений в рамках единой платформы.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85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Уменьшение рутинной работы сотрудников</a:t>
            </a:r>
          </a:p>
          <a:p>
            <a:r>
              <a:rPr lang="ru-RU" dirty="0"/>
              <a:t>Сокращение финансовых издержек бизнеса</a:t>
            </a:r>
          </a:p>
          <a:p>
            <a:r>
              <a:rPr lang="ru-RU" dirty="0"/>
              <a:t>Повышение эффективности работы подразделений – документы затрагивают практически все процессы компании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1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 нами работать безопасно во всех отношениях. Офис компании находится в Москве,</a:t>
            </a:r>
            <a:r>
              <a:rPr lang="en-US" dirty="0"/>
              <a:t> </a:t>
            </a:r>
            <a:r>
              <a:rPr lang="ru-RU" dirty="0"/>
              <a:t>продукты </a:t>
            </a:r>
            <a:r>
              <a:rPr lang="en-US" dirty="0"/>
              <a:t>Comindware</a:t>
            </a:r>
            <a:r>
              <a:rPr lang="ru-RU" dirty="0"/>
              <a:t> могут быть развернуты на серверах заказчика. На выбор – несколько операционных систем семейства </a:t>
            </a:r>
            <a:r>
              <a:rPr lang="en-US" dirty="0"/>
              <a:t>Linux </a:t>
            </a:r>
            <a:r>
              <a:rPr lang="ru-RU" dirty="0"/>
              <a:t>и </a:t>
            </a:r>
            <a:r>
              <a:rPr lang="en-US" dirty="0"/>
              <a:t>Windows Server, </a:t>
            </a:r>
            <a:r>
              <a:rPr lang="ru-RU" dirty="0"/>
              <a:t>пока им пользуются</a:t>
            </a:r>
            <a:r>
              <a:rPr lang="ru-RU" dirty="0">
                <a:sym typeface="Wingdings" pitchFamily="2" charset="2"/>
              </a:rPr>
              <a:t>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ym typeface="Wingdings" pitchFamily="2" charset="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ym typeface="Wingdings" pitchFamily="2" charset="2"/>
              </a:rPr>
              <a:t>Хорошо – если есть, и у вас по нему ходят документы.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ym typeface="Wingdings" pitchFamily="2" charset="2"/>
              </a:rPr>
              <a:t>Отлично – если у ваш ЭДО интегрирован со смежными системами для обеспечения непрерывности и связи процессов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ym typeface="Wingdings" pitchFamily="2" charset="2"/>
              </a:rPr>
              <a:t>Великолепно – если вы при этом не тратите на это целое состояние </a:t>
            </a:r>
            <a:endParaRPr dirty="0"/>
          </a:p>
        </p:txBody>
      </p:sp>
      <p:sp>
        <p:nvSpPr>
          <p:cNvPr id="453" name="Google Shape;45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01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>
            <a:extLst>
              <a:ext uri="{FF2B5EF4-FFF2-40B4-BE49-F238E27FC236}">
                <a16:creationId xmlns:a16="http://schemas.microsoft.com/office/drawing/2014/main" id="{0568B600-704D-49ED-8F39-4424F7AEAAD4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15164" y="3315280"/>
            <a:ext cx="5125104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lang="ru-RU" sz="2400" b="1" dirty="0" smtClean="0">
                <a:solidFill>
                  <a:srgbClr val="323232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228600" lvl="0" indent="-228600">
              <a:spcBef>
                <a:spcPts val="0"/>
              </a:spcBef>
              <a:spcAft>
                <a:spcPts val="800"/>
              </a:spcAft>
            </a:pPr>
            <a:r>
              <a:rPr lang="ru-RU" dirty="0"/>
              <a:t>Образец</a:t>
            </a:r>
            <a:endParaRPr lang="en-US" dirty="0"/>
          </a:p>
        </p:txBody>
      </p:sp>
      <p:sp>
        <p:nvSpPr>
          <p:cNvPr id="33" name="Заголовок 32">
            <a:extLst>
              <a:ext uri="{FF2B5EF4-FFF2-40B4-BE49-F238E27FC236}">
                <a16:creationId xmlns:a16="http://schemas.microsoft.com/office/drawing/2014/main" id="{ADC8D26D-6B7B-4A35-B21F-DCE20BC2D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63" y="2361988"/>
            <a:ext cx="10515600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lang="ru-RU" sz="5400" dirty="0">
                <a:solidFill>
                  <a:srgbClr val="3698D4"/>
                </a:solidFill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>
              <a:spcAft>
                <a:spcPts val="800"/>
              </a:spcAft>
            </a:pPr>
            <a:r>
              <a:rPr lang="ru-RU" dirty="0"/>
              <a:t>Образец заголовка</a:t>
            </a:r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7E0C6FEB-6FE8-4FC7-84E3-3EA3838E47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12209" y="0"/>
            <a:ext cx="7879791" cy="5665788"/>
          </a:xfrm>
          <a:custGeom>
            <a:avLst/>
            <a:gdLst>
              <a:gd name="connsiteX0" fmla="*/ 0 w 7879791"/>
              <a:gd name="connsiteY0" fmla="*/ 0 h 5665788"/>
              <a:gd name="connsiteX1" fmla="*/ 7879791 w 7879791"/>
              <a:gd name="connsiteY1" fmla="*/ 0 h 5665788"/>
              <a:gd name="connsiteX2" fmla="*/ 7879791 w 7879791"/>
              <a:gd name="connsiteY2" fmla="*/ 3452726 h 5665788"/>
              <a:gd name="connsiteX3" fmla="*/ 5666730 w 7879791"/>
              <a:gd name="connsiteY3" fmla="*/ 5665788 h 5665788"/>
              <a:gd name="connsiteX4" fmla="*/ 5665788 w 7879791"/>
              <a:gd name="connsiteY4" fmla="*/ 5665788 h 566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9791" h="5665788">
                <a:moveTo>
                  <a:pt x="0" y="0"/>
                </a:moveTo>
                <a:lnTo>
                  <a:pt x="7879791" y="0"/>
                </a:lnTo>
                <a:lnTo>
                  <a:pt x="7879791" y="3452726"/>
                </a:lnTo>
                <a:lnTo>
                  <a:pt x="5666730" y="5665788"/>
                </a:lnTo>
                <a:lnTo>
                  <a:pt x="5665788" y="566578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2" name="Равнобедренный треугольник 21">
            <a:extLst>
              <a:ext uri="{FF2B5EF4-FFF2-40B4-BE49-F238E27FC236}">
                <a16:creationId xmlns:a16="http://schemas.microsoft.com/office/drawing/2014/main" id="{F3859168-A6F2-477F-B29D-2D8137AA6CE1}"/>
              </a:ext>
            </a:extLst>
          </p:cNvPr>
          <p:cNvSpPr/>
          <p:nvPr/>
        </p:nvSpPr>
        <p:spPr>
          <a:xfrm rot="10800000" flipH="1" flipV="1">
            <a:off x="5269611" y="4063603"/>
            <a:ext cx="5588791" cy="2794396"/>
          </a:xfrm>
          <a:prstGeom prst="triangle">
            <a:avLst/>
          </a:prstGeom>
          <a:solidFill>
            <a:srgbClr val="31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93C29F9E-1ABC-4339-B6F0-3B0824884FB2}"/>
              </a:ext>
            </a:extLst>
          </p:cNvPr>
          <p:cNvSpPr/>
          <p:nvPr/>
        </p:nvSpPr>
        <p:spPr>
          <a:xfrm rot="5400000" flipH="1" flipV="1">
            <a:off x="9618273" y="4284273"/>
            <a:ext cx="3091784" cy="2055670"/>
          </a:xfrm>
          <a:custGeom>
            <a:avLst/>
            <a:gdLst>
              <a:gd name="connsiteX0" fmla="*/ 3091784 w 3091784"/>
              <a:gd name="connsiteY0" fmla="*/ 2055670 h 2055670"/>
              <a:gd name="connsiteX1" fmla="*/ 0 w 3091784"/>
              <a:gd name="connsiteY1" fmla="*/ 2055670 h 2055670"/>
              <a:gd name="connsiteX2" fmla="*/ 0 w 3091784"/>
              <a:gd name="connsiteY2" fmla="*/ 1036114 h 2055670"/>
              <a:gd name="connsiteX3" fmla="*/ 1036114 w 3091784"/>
              <a:gd name="connsiteY3" fmla="*/ 0 h 205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1784" h="2055670">
                <a:moveTo>
                  <a:pt x="3091784" y="2055670"/>
                </a:moveTo>
                <a:lnTo>
                  <a:pt x="0" y="2055670"/>
                </a:lnTo>
                <a:lnTo>
                  <a:pt x="0" y="1036114"/>
                </a:lnTo>
                <a:lnTo>
                  <a:pt x="1036114" y="0"/>
                </a:lnTo>
                <a:close/>
              </a:path>
            </a:pathLst>
          </a:custGeom>
          <a:solidFill>
            <a:srgbClr val="369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45" name="Picture 21">
            <a:extLst>
              <a:ext uri="{FF2B5EF4-FFF2-40B4-BE49-F238E27FC236}">
                <a16:creationId xmlns:a16="http://schemas.microsoft.com/office/drawing/2014/main" id="{BBFA1664-F2DA-41FD-A72E-308120555D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11" y="618428"/>
            <a:ext cx="1080000" cy="15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6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2" grpId="0" animBg="1"/>
      <p:bldP spid="23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5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41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65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hoto" userDrawn="1">
  <p:cSld name="Blank with photo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72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Рисунок 42">
            <a:extLst>
              <a:ext uri="{FF2B5EF4-FFF2-40B4-BE49-F238E27FC236}">
                <a16:creationId xmlns:a16="http://schemas.microsoft.com/office/drawing/2014/main" id="{33E1C8D0-4492-44F3-A593-55A2BBA52FA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252258" y="352"/>
            <a:ext cx="3887787" cy="3352096"/>
          </a:xfrm>
          <a:custGeom>
            <a:avLst/>
            <a:gdLst>
              <a:gd name="connsiteX0" fmla="*/ 0 w 3887787"/>
              <a:gd name="connsiteY0" fmla="*/ 0 h 3352096"/>
              <a:gd name="connsiteX1" fmla="*/ 3887787 w 3887787"/>
              <a:gd name="connsiteY1" fmla="*/ 0 h 3352096"/>
              <a:gd name="connsiteX2" fmla="*/ 3887787 w 3887787"/>
              <a:gd name="connsiteY2" fmla="*/ 555 h 3352096"/>
              <a:gd name="connsiteX3" fmla="*/ 1943893 w 3887787"/>
              <a:gd name="connsiteY3" fmla="*/ 3352096 h 3352096"/>
              <a:gd name="connsiteX4" fmla="*/ 0 w 3887787"/>
              <a:gd name="connsiteY4" fmla="*/ 557 h 335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7787" h="3352096">
                <a:moveTo>
                  <a:pt x="0" y="0"/>
                </a:moveTo>
                <a:lnTo>
                  <a:pt x="3887787" y="0"/>
                </a:lnTo>
                <a:lnTo>
                  <a:pt x="3887787" y="555"/>
                </a:lnTo>
                <a:lnTo>
                  <a:pt x="1943893" y="3352096"/>
                </a:lnTo>
                <a:lnTo>
                  <a:pt x="0" y="557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42" name="Рисунок 41">
            <a:extLst>
              <a:ext uri="{FF2B5EF4-FFF2-40B4-BE49-F238E27FC236}">
                <a16:creationId xmlns:a16="http://schemas.microsoft.com/office/drawing/2014/main" id="{C68F73AD-281A-4C4B-8D01-E90CE96C0A9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20158" y="3505552"/>
            <a:ext cx="3887787" cy="3352096"/>
          </a:xfrm>
          <a:custGeom>
            <a:avLst/>
            <a:gdLst>
              <a:gd name="connsiteX0" fmla="*/ 0 w 3887787"/>
              <a:gd name="connsiteY0" fmla="*/ 0 h 3352096"/>
              <a:gd name="connsiteX1" fmla="*/ 3887787 w 3887787"/>
              <a:gd name="connsiteY1" fmla="*/ 0 h 3352096"/>
              <a:gd name="connsiteX2" fmla="*/ 3887787 w 3887787"/>
              <a:gd name="connsiteY2" fmla="*/ 555 h 3352096"/>
              <a:gd name="connsiteX3" fmla="*/ 1943893 w 3887787"/>
              <a:gd name="connsiteY3" fmla="*/ 3352096 h 3352096"/>
              <a:gd name="connsiteX4" fmla="*/ 0 w 3887787"/>
              <a:gd name="connsiteY4" fmla="*/ 557 h 335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7787" h="3352096">
                <a:moveTo>
                  <a:pt x="0" y="0"/>
                </a:moveTo>
                <a:lnTo>
                  <a:pt x="3887787" y="0"/>
                </a:lnTo>
                <a:lnTo>
                  <a:pt x="3887787" y="555"/>
                </a:lnTo>
                <a:lnTo>
                  <a:pt x="1943893" y="3352096"/>
                </a:lnTo>
                <a:lnTo>
                  <a:pt x="0" y="557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960DBAC0-93FD-46E0-9ECD-A88835D673F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04456" y="3505552"/>
            <a:ext cx="3887787" cy="3352096"/>
          </a:xfrm>
          <a:custGeom>
            <a:avLst/>
            <a:gdLst>
              <a:gd name="connsiteX0" fmla="*/ 1943893 w 3887787"/>
              <a:gd name="connsiteY0" fmla="*/ 0 h 3352096"/>
              <a:gd name="connsiteX1" fmla="*/ 3887787 w 3887787"/>
              <a:gd name="connsiteY1" fmla="*/ 3351541 h 3352096"/>
              <a:gd name="connsiteX2" fmla="*/ 3887787 w 3887787"/>
              <a:gd name="connsiteY2" fmla="*/ 3352096 h 3352096"/>
              <a:gd name="connsiteX3" fmla="*/ 0 w 3887787"/>
              <a:gd name="connsiteY3" fmla="*/ 3352096 h 3352096"/>
              <a:gd name="connsiteX4" fmla="*/ 0 w 3887787"/>
              <a:gd name="connsiteY4" fmla="*/ 3351539 h 335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7787" h="3352096">
                <a:moveTo>
                  <a:pt x="1943893" y="0"/>
                </a:moveTo>
                <a:lnTo>
                  <a:pt x="3887787" y="3351541"/>
                </a:lnTo>
                <a:lnTo>
                  <a:pt x="3887787" y="3352096"/>
                </a:lnTo>
                <a:lnTo>
                  <a:pt x="0" y="3352096"/>
                </a:lnTo>
                <a:lnTo>
                  <a:pt x="0" y="3351539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30" name="Рисунок 29">
            <a:extLst>
              <a:ext uri="{FF2B5EF4-FFF2-40B4-BE49-F238E27FC236}">
                <a16:creationId xmlns:a16="http://schemas.microsoft.com/office/drawing/2014/main" id="{C6C19793-A1B8-49A1-B226-992BF72717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22541" y="352"/>
            <a:ext cx="3887787" cy="3352096"/>
          </a:xfrm>
          <a:custGeom>
            <a:avLst/>
            <a:gdLst>
              <a:gd name="connsiteX0" fmla="*/ 1943893 w 3887787"/>
              <a:gd name="connsiteY0" fmla="*/ 0 h 3352096"/>
              <a:gd name="connsiteX1" fmla="*/ 3887787 w 3887787"/>
              <a:gd name="connsiteY1" fmla="*/ 3351541 h 3352096"/>
              <a:gd name="connsiteX2" fmla="*/ 3887787 w 3887787"/>
              <a:gd name="connsiteY2" fmla="*/ 3352096 h 3352096"/>
              <a:gd name="connsiteX3" fmla="*/ 0 w 3887787"/>
              <a:gd name="connsiteY3" fmla="*/ 3352096 h 3352096"/>
              <a:gd name="connsiteX4" fmla="*/ 0 w 3887787"/>
              <a:gd name="connsiteY4" fmla="*/ 3351539 h 335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7787" h="3352096">
                <a:moveTo>
                  <a:pt x="1943893" y="0"/>
                </a:moveTo>
                <a:lnTo>
                  <a:pt x="3887787" y="3351541"/>
                </a:lnTo>
                <a:lnTo>
                  <a:pt x="3887787" y="3352096"/>
                </a:lnTo>
                <a:lnTo>
                  <a:pt x="0" y="3352096"/>
                </a:lnTo>
                <a:lnTo>
                  <a:pt x="0" y="3351539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90E93A-54F5-48E6-8531-F1137FE228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750" y="2466064"/>
            <a:ext cx="4471988" cy="2237503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Clr>
                <a:srgbClr val="3698D4"/>
              </a:buClr>
              <a:buSzPct val="100000"/>
              <a:buFont typeface="Wingdings" panose="05000000000000000000" pitchFamily="2" charset="2"/>
              <a:buChar char="§"/>
              <a:defRPr lang="ru-RU" sz="1600" kern="1200" dirty="0" smtClean="0">
                <a:solidFill>
                  <a:srgbClr val="323232"/>
                </a:solidFill>
                <a:latin typeface="+mn-lt"/>
                <a:ea typeface="PT Sans Regular" charset="-52"/>
                <a:cs typeface="Calibri" panose="020F0502020204030204" pitchFamily="34" charset="0"/>
              </a:defRPr>
            </a:lvl1pPr>
            <a:lvl2pPr marL="285750" indent="-28575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Clr>
                <a:srgbClr val="3698D4"/>
              </a:buClr>
              <a:buSzPct val="100000"/>
              <a:buFont typeface="Wingdings" panose="05000000000000000000" pitchFamily="2" charset="2"/>
              <a:buChar char="§"/>
              <a:defRPr lang="ru-RU" sz="1600" kern="1200" dirty="0" smtClean="0">
                <a:solidFill>
                  <a:srgbClr val="323232"/>
                </a:solidFill>
                <a:latin typeface="+mn-lt"/>
                <a:ea typeface="PT Sans Regular" charset="-52"/>
                <a:cs typeface="Calibri" panose="020F0502020204030204" pitchFamily="34" charset="0"/>
              </a:defRPr>
            </a:lvl2pPr>
            <a:lvl3pPr marL="285750" indent="-28575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Clr>
                <a:srgbClr val="3698D4"/>
              </a:buClr>
              <a:buSzPct val="100000"/>
              <a:buFont typeface="Wingdings" panose="05000000000000000000" pitchFamily="2" charset="2"/>
              <a:buChar char="§"/>
              <a:defRPr lang="ru-RU" sz="1600" kern="1200" dirty="0" smtClean="0">
                <a:solidFill>
                  <a:srgbClr val="323232"/>
                </a:solidFill>
                <a:latin typeface="+mn-lt"/>
                <a:ea typeface="PT Sans Regular" charset="-52"/>
                <a:cs typeface="Calibri" panose="020F0502020204030204" pitchFamily="34" charset="0"/>
              </a:defRPr>
            </a:lvl3pPr>
            <a:lvl4pPr marL="285750" indent="-28575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Clr>
                <a:srgbClr val="3698D4"/>
              </a:buClr>
              <a:buSzPct val="100000"/>
              <a:buFont typeface="Wingdings" panose="05000000000000000000" pitchFamily="2" charset="2"/>
              <a:buChar char="§"/>
              <a:defRPr lang="ru-RU" sz="1600" kern="1200" dirty="0" smtClean="0">
                <a:solidFill>
                  <a:srgbClr val="323232"/>
                </a:solidFill>
                <a:latin typeface="+mn-lt"/>
                <a:ea typeface="PT Sans Regular" charset="-52"/>
                <a:cs typeface="Calibri" panose="020F0502020204030204" pitchFamily="34" charset="0"/>
              </a:defRPr>
            </a:lvl4pPr>
            <a:lvl5pPr marL="285750" indent="-28575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Clr>
                <a:srgbClr val="3698D4"/>
              </a:buClr>
              <a:buSzPct val="100000"/>
              <a:buFont typeface="Wingdings" panose="05000000000000000000" pitchFamily="2" charset="2"/>
              <a:buChar char="§"/>
              <a:defRPr lang="ru-RU" sz="1600" kern="1200" dirty="0">
                <a:solidFill>
                  <a:srgbClr val="323232"/>
                </a:solidFill>
                <a:latin typeface="+mn-lt"/>
                <a:ea typeface="PT Sans Regular" charset="-52"/>
                <a:cs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3" name="Заголовок 32">
            <a:extLst>
              <a:ext uri="{FF2B5EF4-FFF2-40B4-BE49-F238E27FC236}">
                <a16:creationId xmlns:a16="http://schemas.microsoft.com/office/drawing/2014/main" id="{ADC8D26D-6B7B-4A35-B21F-DCE20BC2D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68000"/>
            <a:ext cx="6300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lang="ru-RU" sz="4000" dirty="0">
                <a:solidFill>
                  <a:srgbClr val="3698D4"/>
                </a:solidFill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>
              <a:spcAft>
                <a:spcPts val="800"/>
              </a:spcAft>
            </a:pPr>
            <a:r>
              <a:rPr lang="ru-RU" dirty="0"/>
              <a:t>Образец заголовка</a:t>
            </a:r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1E67F2C2-0E59-4634-A557-8EFF626A1B11}"/>
              </a:ext>
            </a:extLst>
          </p:cNvPr>
          <p:cNvSpPr/>
          <p:nvPr userDrawn="1"/>
        </p:nvSpPr>
        <p:spPr>
          <a:xfrm flipH="1">
            <a:off x="9480376" y="1596255"/>
            <a:ext cx="3888432" cy="3352096"/>
          </a:xfrm>
          <a:prstGeom prst="triangle">
            <a:avLst/>
          </a:prstGeom>
          <a:solidFill>
            <a:srgbClr val="EE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Текст 40">
            <a:extLst>
              <a:ext uri="{FF2B5EF4-FFF2-40B4-BE49-F238E27FC236}">
                <a16:creationId xmlns:a16="http://schemas.microsoft.com/office/drawing/2014/main" id="{0568B600-704D-49ED-8F39-4424F7AEAAD4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40000" y="1482364"/>
            <a:ext cx="479534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lang="ru-RU" sz="2400" b="1" dirty="0" smtClean="0">
                <a:solidFill>
                  <a:srgbClr val="323232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228600" lvl="0" indent="-228600">
              <a:spcBef>
                <a:spcPts val="0"/>
              </a:spcBef>
              <a:spcAft>
                <a:spcPts val="800"/>
              </a:spcAft>
            </a:pPr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48" name="Объект 47">
            <a:extLst>
              <a:ext uri="{FF2B5EF4-FFF2-40B4-BE49-F238E27FC236}">
                <a16:creationId xmlns:a16="http://schemas.microsoft.com/office/drawing/2014/main" id="{385801C7-8FFA-40B2-B09F-B48B0E6EA95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336088" y="5567363"/>
            <a:ext cx="2220912" cy="549894"/>
          </a:xfrm>
          <a:prstGeom prst="rect">
            <a:avLst/>
          </a:prstGeom>
        </p:spPr>
        <p:txBody>
          <a:bodyPr wrap="square" lIns="0" tIns="0">
            <a:spAutoFit/>
          </a:bodyPr>
          <a:lstStyle>
            <a:lvl1pPr marL="0" indent="0">
              <a:buNone/>
              <a:defRPr lang="ru-RU" sz="800" dirty="0" smtClean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defRPr>
            </a:lvl1pPr>
            <a:lvl2pPr marL="0" algn="just" defTabSz="914400" rtl="0" eaLnBrk="1" latinLnBrk="0" hangingPunct="1">
              <a:spcAft>
                <a:spcPts val="1200"/>
              </a:spcAft>
              <a:buClr>
                <a:srgbClr val="409ED6"/>
              </a:buClr>
              <a:defRPr lang="ru-RU" sz="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defRPr>
            </a:lvl2pPr>
            <a:lvl3pPr marL="0" algn="just" defTabSz="914400" rtl="0" eaLnBrk="1" latinLnBrk="0" hangingPunct="1">
              <a:spcAft>
                <a:spcPts val="1200"/>
              </a:spcAft>
              <a:buClr>
                <a:srgbClr val="409ED6"/>
              </a:buClr>
              <a:defRPr lang="ru-RU" sz="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defRPr>
            </a:lvl3pPr>
            <a:lvl4pPr marL="0" algn="just" defTabSz="914400" rtl="0" eaLnBrk="1" latinLnBrk="0" hangingPunct="1">
              <a:spcAft>
                <a:spcPts val="1200"/>
              </a:spcAft>
              <a:buClr>
                <a:srgbClr val="409ED6"/>
              </a:buClr>
              <a:defRPr lang="ru-RU" sz="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defRPr>
            </a:lvl4pPr>
            <a:lvl5pPr marL="0" algn="just" defTabSz="914400" rtl="0" eaLnBrk="1" latinLnBrk="0" hangingPunct="1">
              <a:spcAft>
                <a:spcPts val="1200"/>
              </a:spcAft>
              <a:buClr>
                <a:srgbClr val="409ED6"/>
              </a:buClr>
              <a:defRPr lang="ru-RU" sz="800" kern="1200" dirty="0">
                <a:solidFill>
                  <a:schemeClr val="tx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defRPr>
            </a:lvl5pPr>
          </a:lstStyle>
          <a:p>
            <a:pPr marL="0" lvl="0" algn="just">
              <a:spcAft>
                <a:spcPts val="1200"/>
              </a:spcAft>
              <a:buClr>
                <a:srgbClr val="409ED6"/>
              </a:buClr>
            </a:pPr>
            <a:r>
              <a:rPr lang="ru-RU" dirty="0"/>
              <a:t>Образец текста</a:t>
            </a:r>
            <a:endParaRPr lang="en-US" dirty="0"/>
          </a:p>
          <a:p>
            <a:pPr marL="0" lvl="0" algn="just">
              <a:spcAft>
                <a:spcPts val="1200"/>
              </a:spcAft>
              <a:buClr>
                <a:srgbClr val="409ED6"/>
              </a:buClr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45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Рисунок 87">
            <a:extLst>
              <a:ext uri="{FF2B5EF4-FFF2-40B4-BE49-F238E27FC236}">
                <a16:creationId xmlns:a16="http://schemas.microsoft.com/office/drawing/2014/main" id="{459A388A-C85B-4CA3-ADB3-3000EBEDD9B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24424" y="1566863"/>
            <a:ext cx="3456000" cy="1816844"/>
          </a:xfrm>
          <a:custGeom>
            <a:avLst/>
            <a:gdLst>
              <a:gd name="connsiteX0" fmla="*/ 0 w 3456000"/>
              <a:gd name="connsiteY0" fmla="*/ 0 h 2024062"/>
              <a:gd name="connsiteX1" fmla="*/ 3456000 w 3456000"/>
              <a:gd name="connsiteY1" fmla="*/ 0 h 2024062"/>
              <a:gd name="connsiteX2" fmla="*/ 3456000 w 3456000"/>
              <a:gd name="connsiteY2" fmla="*/ 2024062 h 2024062"/>
              <a:gd name="connsiteX3" fmla="*/ 3455505 w 3456000"/>
              <a:gd name="connsiteY3" fmla="*/ 2024062 h 2024062"/>
              <a:gd name="connsiteX4" fmla="*/ 3455505 w 3456000"/>
              <a:gd name="connsiteY4" fmla="*/ 1461179 h 2024062"/>
              <a:gd name="connsiteX5" fmla="*/ 3166580 w 3456000"/>
              <a:gd name="connsiteY5" fmla="*/ 1536357 h 2024062"/>
              <a:gd name="connsiteX6" fmla="*/ 3166580 w 3456000"/>
              <a:gd name="connsiteY6" fmla="*/ 1448210 h 2024062"/>
              <a:gd name="connsiteX7" fmla="*/ 1749839 w 3456000"/>
              <a:gd name="connsiteY7" fmla="*/ 1816844 h 2024062"/>
              <a:gd name="connsiteX8" fmla="*/ 288430 w 3456000"/>
              <a:gd name="connsiteY8" fmla="*/ 1441994 h 2024062"/>
              <a:gd name="connsiteX9" fmla="*/ 288430 w 3456000"/>
              <a:gd name="connsiteY9" fmla="*/ 1530152 h 2024062"/>
              <a:gd name="connsiteX10" fmla="*/ 0 w 3456000"/>
              <a:gd name="connsiteY10" fmla="*/ 1456170 h 2024062"/>
              <a:gd name="connsiteX0" fmla="*/ 0 w 3456000"/>
              <a:gd name="connsiteY0" fmla="*/ 0 h 2024062"/>
              <a:gd name="connsiteX1" fmla="*/ 3456000 w 3456000"/>
              <a:gd name="connsiteY1" fmla="*/ 0 h 2024062"/>
              <a:gd name="connsiteX2" fmla="*/ 3456000 w 3456000"/>
              <a:gd name="connsiteY2" fmla="*/ 2024062 h 2024062"/>
              <a:gd name="connsiteX3" fmla="*/ 3455505 w 3456000"/>
              <a:gd name="connsiteY3" fmla="*/ 1461179 h 2024062"/>
              <a:gd name="connsiteX4" fmla="*/ 3166580 w 3456000"/>
              <a:gd name="connsiteY4" fmla="*/ 1536357 h 2024062"/>
              <a:gd name="connsiteX5" fmla="*/ 3166580 w 3456000"/>
              <a:gd name="connsiteY5" fmla="*/ 1448210 h 2024062"/>
              <a:gd name="connsiteX6" fmla="*/ 1749839 w 3456000"/>
              <a:gd name="connsiteY6" fmla="*/ 1816844 h 2024062"/>
              <a:gd name="connsiteX7" fmla="*/ 288430 w 3456000"/>
              <a:gd name="connsiteY7" fmla="*/ 1441994 h 2024062"/>
              <a:gd name="connsiteX8" fmla="*/ 288430 w 3456000"/>
              <a:gd name="connsiteY8" fmla="*/ 1530152 h 2024062"/>
              <a:gd name="connsiteX9" fmla="*/ 0 w 3456000"/>
              <a:gd name="connsiteY9" fmla="*/ 1456170 h 2024062"/>
              <a:gd name="connsiteX10" fmla="*/ 0 w 3456000"/>
              <a:gd name="connsiteY10" fmla="*/ 0 h 2024062"/>
              <a:gd name="connsiteX0" fmla="*/ 0 w 3456000"/>
              <a:gd name="connsiteY0" fmla="*/ 0 h 1816844"/>
              <a:gd name="connsiteX1" fmla="*/ 3456000 w 3456000"/>
              <a:gd name="connsiteY1" fmla="*/ 0 h 1816844"/>
              <a:gd name="connsiteX2" fmla="*/ 3455505 w 3456000"/>
              <a:gd name="connsiteY2" fmla="*/ 1461179 h 1816844"/>
              <a:gd name="connsiteX3" fmla="*/ 3166580 w 3456000"/>
              <a:gd name="connsiteY3" fmla="*/ 1536357 h 1816844"/>
              <a:gd name="connsiteX4" fmla="*/ 3166580 w 3456000"/>
              <a:gd name="connsiteY4" fmla="*/ 1448210 h 1816844"/>
              <a:gd name="connsiteX5" fmla="*/ 1749839 w 3456000"/>
              <a:gd name="connsiteY5" fmla="*/ 1816844 h 1816844"/>
              <a:gd name="connsiteX6" fmla="*/ 288430 w 3456000"/>
              <a:gd name="connsiteY6" fmla="*/ 1441994 h 1816844"/>
              <a:gd name="connsiteX7" fmla="*/ 288430 w 3456000"/>
              <a:gd name="connsiteY7" fmla="*/ 1530152 h 1816844"/>
              <a:gd name="connsiteX8" fmla="*/ 0 w 3456000"/>
              <a:gd name="connsiteY8" fmla="*/ 1456170 h 1816844"/>
              <a:gd name="connsiteX9" fmla="*/ 0 w 3456000"/>
              <a:gd name="connsiteY9" fmla="*/ 0 h 181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6000" h="1816844">
                <a:moveTo>
                  <a:pt x="0" y="0"/>
                </a:moveTo>
                <a:lnTo>
                  <a:pt x="3456000" y="0"/>
                </a:lnTo>
                <a:lnTo>
                  <a:pt x="3455505" y="1461179"/>
                </a:lnTo>
                <a:lnTo>
                  <a:pt x="3166580" y="1536357"/>
                </a:lnTo>
                <a:lnTo>
                  <a:pt x="3166580" y="1448210"/>
                </a:lnTo>
                <a:lnTo>
                  <a:pt x="1749839" y="1816844"/>
                </a:lnTo>
                <a:lnTo>
                  <a:pt x="288430" y="1441994"/>
                </a:lnTo>
                <a:lnTo>
                  <a:pt x="288430" y="1530152"/>
                </a:lnTo>
                <a:lnTo>
                  <a:pt x="0" y="1456170"/>
                </a:lnTo>
                <a:lnTo>
                  <a:pt x="0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>
            <a:noAutofit/>
          </a:bodyPr>
          <a:lstStyle/>
          <a:p>
            <a:endParaRPr lang="ru-RU"/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411C8B7E-5B19-413B-B95B-39144960F5CE}"/>
              </a:ext>
            </a:extLst>
          </p:cNvPr>
          <p:cNvGrpSpPr/>
          <p:nvPr userDrawn="1"/>
        </p:nvGrpSpPr>
        <p:grpSpPr>
          <a:xfrm>
            <a:off x="8124424" y="3008857"/>
            <a:ext cx="3456000" cy="3238489"/>
            <a:chOff x="623392" y="3008857"/>
            <a:chExt cx="3456000" cy="3238489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2A04B656-E64B-4A80-A520-861252A24504}"/>
                </a:ext>
              </a:extLst>
            </p:cNvPr>
            <p:cNvSpPr/>
            <p:nvPr userDrawn="1"/>
          </p:nvSpPr>
          <p:spPr>
            <a:xfrm>
              <a:off x="623392" y="3022906"/>
              <a:ext cx="3456000" cy="3224440"/>
            </a:xfrm>
            <a:custGeom>
              <a:avLst/>
              <a:gdLst>
                <a:gd name="connsiteX0" fmla="*/ 0 w 3456000"/>
                <a:gd name="connsiteY0" fmla="*/ 132373 h 3356813"/>
                <a:gd name="connsiteX1" fmla="*/ 1750313 w 3456000"/>
                <a:gd name="connsiteY1" fmla="*/ 581327 h 3356813"/>
                <a:gd name="connsiteX2" fmla="*/ 3456000 w 3456000"/>
                <a:gd name="connsiteY2" fmla="*/ 137509 h 3356813"/>
                <a:gd name="connsiteX3" fmla="*/ 3456000 w 3456000"/>
                <a:gd name="connsiteY3" fmla="*/ 3356813 h 3356813"/>
                <a:gd name="connsiteX4" fmla="*/ 0 w 3456000"/>
                <a:gd name="connsiteY4" fmla="*/ 3356813 h 3356813"/>
                <a:gd name="connsiteX5" fmla="*/ 0 w 3456000"/>
                <a:gd name="connsiteY5" fmla="*/ 0 h 3356813"/>
                <a:gd name="connsiteX6" fmla="*/ 3456000 w 3456000"/>
                <a:gd name="connsiteY6" fmla="*/ 0 h 3356813"/>
                <a:gd name="connsiteX7" fmla="*/ 3456000 w 3456000"/>
                <a:gd name="connsiteY7" fmla="*/ 45045 h 3356813"/>
                <a:gd name="connsiteX8" fmla="*/ 1750334 w 3456000"/>
                <a:gd name="connsiteY8" fmla="*/ 488857 h 3356813"/>
                <a:gd name="connsiteX9" fmla="*/ 0 w 3456000"/>
                <a:gd name="connsiteY9" fmla="*/ 39898 h 3356813"/>
                <a:gd name="connsiteX0" fmla="*/ 0 w 3456000"/>
                <a:gd name="connsiteY0" fmla="*/ 132373 h 3356813"/>
                <a:gd name="connsiteX1" fmla="*/ 1750313 w 3456000"/>
                <a:gd name="connsiteY1" fmla="*/ 581327 h 3356813"/>
                <a:gd name="connsiteX2" fmla="*/ 3456000 w 3456000"/>
                <a:gd name="connsiteY2" fmla="*/ 137509 h 3356813"/>
                <a:gd name="connsiteX3" fmla="*/ 3456000 w 3456000"/>
                <a:gd name="connsiteY3" fmla="*/ 3356813 h 3356813"/>
                <a:gd name="connsiteX4" fmla="*/ 0 w 3456000"/>
                <a:gd name="connsiteY4" fmla="*/ 3356813 h 3356813"/>
                <a:gd name="connsiteX5" fmla="*/ 0 w 3456000"/>
                <a:gd name="connsiteY5" fmla="*/ 132373 h 3356813"/>
                <a:gd name="connsiteX6" fmla="*/ 0 w 3456000"/>
                <a:gd name="connsiteY6" fmla="*/ 0 h 3356813"/>
                <a:gd name="connsiteX7" fmla="*/ 3456000 w 3456000"/>
                <a:gd name="connsiteY7" fmla="*/ 0 h 3356813"/>
                <a:gd name="connsiteX8" fmla="*/ 1750334 w 3456000"/>
                <a:gd name="connsiteY8" fmla="*/ 488857 h 3356813"/>
                <a:gd name="connsiteX9" fmla="*/ 0 w 3456000"/>
                <a:gd name="connsiteY9" fmla="*/ 39898 h 3356813"/>
                <a:gd name="connsiteX10" fmla="*/ 0 w 3456000"/>
                <a:gd name="connsiteY10" fmla="*/ 0 h 3356813"/>
                <a:gd name="connsiteX0" fmla="*/ 0 w 3456000"/>
                <a:gd name="connsiteY0" fmla="*/ 132373 h 3356813"/>
                <a:gd name="connsiteX1" fmla="*/ 1750313 w 3456000"/>
                <a:gd name="connsiteY1" fmla="*/ 581327 h 3356813"/>
                <a:gd name="connsiteX2" fmla="*/ 3456000 w 3456000"/>
                <a:gd name="connsiteY2" fmla="*/ 137509 h 3356813"/>
                <a:gd name="connsiteX3" fmla="*/ 3456000 w 3456000"/>
                <a:gd name="connsiteY3" fmla="*/ 3356813 h 3356813"/>
                <a:gd name="connsiteX4" fmla="*/ 0 w 3456000"/>
                <a:gd name="connsiteY4" fmla="*/ 3356813 h 3356813"/>
                <a:gd name="connsiteX5" fmla="*/ 0 w 3456000"/>
                <a:gd name="connsiteY5" fmla="*/ 132373 h 3356813"/>
                <a:gd name="connsiteX6" fmla="*/ 0 w 3456000"/>
                <a:gd name="connsiteY6" fmla="*/ 0 h 3356813"/>
                <a:gd name="connsiteX7" fmla="*/ 3456000 w 3456000"/>
                <a:gd name="connsiteY7" fmla="*/ 0 h 3356813"/>
                <a:gd name="connsiteX8" fmla="*/ 0 w 3456000"/>
                <a:gd name="connsiteY8" fmla="*/ 39898 h 3356813"/>
                <a:gd name="connsiteX9" fmla="*/ 0 w 3456000"/>
                <a:gd name="connsiteY9" fmla="*/ 0 h 3356813"/>
                <a:gd name="connsiteX0" fmla="*/ 0 w 3456000"/>
                <a:gd name="connsiteY0" fmla="*/ 132373 h 3356813"/>
                <a:gd name="connsiteX1" fmla="*/ 1750313 w 3456000"/>
                <a:gd name="connsiteY1" fmla="*/ 581327 h 3356813"/>
                <a:gd name="connsiteX2" fmla="*/ 3456000 w 3456000"/>
                <a:gd name="connsiteY2" fmla="*/ 137509 h 3356813"/>
                <a:gd name="connsiteX3" fmla="*/ 3456000 w 3456000"/>
                <a:gd name="connsiteY3" fmla="*/ 3356813 h 3356813"/>
                <a:gd name="connsiteX4" fmla="*/ 0 w 3456000"/>
                <a:gd name="connsiteY4" fmla="*/ 3356813 h 3356813"/>
                <a:gd name="connsiteX5" fmla="*/ 0 w 3456000"/>
                <a:gd name="connsiteY5" fmla="*/ 132373 h 3356813"/>
                <a:gd name="connsiteX6" fmla="*/ 0 w 3456000"/>
                <a:gd name="connsiteY6" fmla="*/ 39898 h 3356813"/>
                <a:gd name="connsiteX7" fmla="*/ 3456000 w 3456000"/>
                <a:gd name="connsiteY7" fmla="*/ 0 h 3356813"/>
                <a:gd name="connsiteX8" fmla="*/ 0 w 3456000"/>
                <a:gd name="connsiteY8" fmla="*/ 39898 h 3356813"/>
                <a:gd name="connsiteX0" fmla="*/ 0 w 3456000"/>
                <a:gd name="connsiteY0" fmla="*/ 0 h 3224440"/>
                <a:gd name="connsiteX1" fmla="*/ 1750313 w 3456000"/>
                <a:gd name="connsiteY1" fmla="*/ 448954 h 3224440"/>
                <a:gd name="connsiteX2" fmla="*/ 3456000 w 3456000"/>
                <a:gd name="connsiteY2" fmla="*/ 5136 h 3224440"/>
                <a:gd name="connsiteX3" fmla="*/ 3456000 w 3456000"/>
                <a:gd name="connsiteY3" fmla="*/ 3224440 h 3224440"/>
                <a:gd name="connsiteX4" fmla="*/ 0 w 3456000"/>
                <a:gd name="connsiteY4" fmla="*/ 3224440 h 3224440"/>
                <a:gd name="connsiteX5" fmla="*/ 0 w 3456000"/>
                <a:gd name="connsiteY5" fmla="*/ 0 h 322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6000" h="3224440">
                  <a:moveTo>
                    <a:pt x="0" y="0"/>
                  </a:moveTo>
                  <a:lnTo>
                    <a:pt x="1750313" y="448954"/>
                  </a:lnTo>
                  <a:lnTo>
                    <a:pt x="3456000" y="5136"/>
                  </a:lnTo>
                  <a:lnTo>
                    <a:pt x="3456000" y="3224440"/>
                  </a:lnTo>
                  <a:lnTo>
                    <a:pt x="0" y="3224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BDAF31EC-ABEA-4EC6-BC52-189CB7083B79}"/>
                </a:ext>
              </a:extLst>
            </p:cNvPr>
            <p:cNvSpPr/>
            <p:nvPr userDrawn="1"/>
          </p:nvSpPr>
          <p:spPr>
            <a:xfrm flipV="1">
              <a:off x="912317" y="3008857"/>
              <a:ext cx="2878150" cy="467320"/>
            </a:xfrm>
            <a:custGeom>
              <a:avLst/>
              <a:gdLst>
                <a:gd name="connsiteX0" fmla="*/ 1677245 w 6232641"/>
                <a:gd name="connsiteY0" fmla="*/ 467320 h 805057"/>
                <a:gd name="connsiteX1" fmla="*/ 3138654 w 6232641"/>
                <a:gd name="connsiteY1" fmla="*/ 92470 h 805057"/>
                <a:gd name="connsiteX2" fmla="*/ 4555395 w 6232641"/>
                <a:gd name="connsiteY2" fmla="*/ 461104 h 805057"/>
                <a:gd name="connsiteX3" fmla="*/ 4555395 w 6232641"/>
                <a:gd name="connsiteY3" fmla="*/ 368640 h 805057"/>
                <a:gd name="connsiteX4" fmla="*/ 3138633 w 6232641"/>
                <a:gd name="connsiteY4" fmla="*/ 0 h 805057"/>
                <a:gd name="connsiteX5" fmla="*/ 1677245 w 6232641"/>
                <a:gd name="connsiteY5" fmla="*/ 374845 h 805057"/>
                <a:gd name="connsiteX6" fmla="*/ 5877280 w 6232641"/>
                <a:gd name="connsiteY6" fmla="*/ 805057 h 805057"/>
                <a:gd name="connsiteX7" fmla="*/ 6232641 w 6232641"/>
                <a:gd name="connsiteY7" fmla="*/ 805057 h 805057"/>
                <a:gd name="connsiteX8" fmla="*/ 4844320 w 6232641"/>
                <a:gd name="connsiteY8" fmla="*/ 443818 h 805057"/>
                <a:gd name="connsiteX9" fmla="*/ 4844320 w 6232641"/>
                <a:gd name="connsiteY9" fmla="*/ 536282 h 805057"/>
                <a:gd name="connsiteX10" fmla="*/ 0 w 6232641"/>
                <a:gd name="connsiteY10" fmla="*/ 805057 h 805057"/>
                <a:gd name="connsiteX11" fmla="*/ 360529 w 6232641"/>
                <a:gd name="connsiteY11" fmla="*/ 805057 h 805057"/>
                <a:gd name="connsiteX12" fmla="*/ 1388320 w 6232641"/>
                <a:gd name="connsiteY12" fmla="*/ 541429 h 805057"/>
                <a:gd name="connsiteX13" fmla="*/ 1388320 w 6232641"/>
                <a:gd name="connsiteY13" fmla="*/ 448954 h 805057"/>
                <a:gd name="connsiteX0" fmla="*/ 1677245 w 6232641"/>
                <a:gd name="connsiteY0" fmla="*/ 467320 h 805057"/>
                <a:gd name="connsiteX1" fmla="*/ 3138654 w 6232641"/>
                <a:gd name="connsiteY1" fmla="*/ 92470 h 805057"/>
                <a:gd name="connsiteX2" fmla="*/ 4555395 w 6232641"/>
                <a:gd name="connsiteY2" fmla="*/ 461104 h 805057"/>
                <a:gd name="connsiteX3" fmla="*/ 4555395 w 6232641"/>
                <a:gd name="connsiteY3" fmla="*/ 368640 h 805057"/>
                <a:gd name="connsiteX4" fmla="*/ 3138633 w 6232641"/>
                <a:gd name="connsiteY4" fmla="*/ 0 h 805057"/>
                <a:gd name="connsiteX5" fmla="*/ 1677245 w 6232641"/>
                <a:gd name="connsiteY5" fmla="*/ 374845 h 805057"/>
                <a:gd name="connsiteX6" fmla="*/ 1677245 w 6232641"/>
                <a:gd name="connsiteY6" fmla="*/ 467320 h 805057"/>
                <a:gd name="connsiteX7" fmla="*/ 4844320 w 6232641"/>
                <a:gd name="connsiteY7" fmla="*/ 536282 h 805057"/>
                <a:gd name="connsiteX8" fmla="*/ 6232641 w 6232641"/>
                <a:gd name="connsiteY8" fmla="*/ 805057 h 805057"/>
                <a:gd name="connsiteX9" fmla="*/ 4844320 w 6232641"/>
                <a:gd name="connsiteY9" fmla="*/ 443818 h 805057"/>
                <a:gd name="connsiteX10" fmla="*/ 4844320 w 6232641"/>
                <a:gd name="connsiteY10" fmla="*/ 536282 h 805057"/>
                <a:gd name="connsiteX11" fmla="*/ 0 w 6232641"/>
                <a:gd name="connsiteY11" fmla="*/ 805057 h 805057"/>
                <a:gd name="connsiteX12" fmla="*/ 360529 w 6232641"/>
                <a:gd name="connsiteY12" fmla="*/ 805057 h 805057"/>
                <a:gd name="connsiteX13" fmla="*/ 1388320 w 6232641"/>
                <a:gd name="connsiteY13" fmla="*/ 541429 h 805057"/>
                <a:gd name="connsiteX14" fmla="*/ 1388320 w 6232641"/>
                <a:gd name="connsiteY14" fmla="*/ 448954 h 805057"/>
                <a:gd name="connsiteX15" fmla="*/ 0 w 6232641"/>
                <a:gd name="connsiteY15" fmla="*/ 805057 h 805057"/>
                <a:gd name="connsiteX0" fmla="*/ 1677245 w 4844320"/>
                <a:gd name="connsiteY0" fmla="*/ 467320 h 805057"/>
                <a:gd name="connsiteX1" fmla="*/ 3138654 w 4844320"/>
                <a:gd name="connsiteY1" fmla="*/ 92470 h 805057"/>
                <a:gd name="connsiteX2" fmla="*/ 4555395 w 4844320"/>
                <a:gd name="connsiteY2" fmla="*/ 461104 h 805057"/>
                <a:gd name="connsiteX3" fmla="*/ 4555395 w 4844320"/>
                <a:gd name="connsiteY3" fmla="*/ 368640 h 805057"/>
                <a:gd name="connsiteX4" fmla="*/ 3138633 w 4844320"/>
                <a:gd name="connsiteY4" fmla="*/ 0 h 805057"/>
                <a:gd name="connsiteX5" fmla="*/ 1677245 w 4844320"/>
                <a:gd name="connsiteY5" fmla="*/ 374845 h 805057"/>
                <a:gd name="connsiteX6" fmla="*/ 1677245 w 4844320"/>
                <a:gd name="connsiteY6" fmla="*/ 467320 h 805057"/>
                <a:gd name="connsiteX7" fmla="*/ 4844320 w 4844320"/>
                <a:gd name="connsiteY7" fmla="*/ 536282 h 805057"/>
                <a:gd name="connsiteX8" fmla="*/ 4844320 w 4844320"/>
                <a:gd name="connsiteY8" fmla="*/ 443818 h 805057"/>
                <a:gd name="connsiteX9" fmla="*/ 4844320 w 4844320"/>
                <a:gd name="connsiteY9" fmla="*/ 536282 h 805057"/>
                <a:gd name="connsiteX10" fmla="*/ 0 w 4844320"/>
                <a:gd name="connsiteY10" fmla="*/ 805057 h 805057"/>
                <a:gd name="connsiteX11" fmla="*/ 360529 w 4844320"/>
                <a:gd name="connsiteY11" fmla="*/ 805057 h 805057"/>
                <a:gd name="connsiteX12" fmla="*/ 1388320 w 4844320"/>
                <a:gd name="connsiteY12" fmla="*/ 541429 h 805057"/>
                <a:gd name="connsiteX13" fmla="*/ 1388320 w 4844320"/>
                <a:gd name="connsiteY13" fmla="*/ 448954 h 805057"/>
                <a:gd name="connsiteX14" fmla="*/ 0 w 4844320"/>
                <a:gd name="connsiteY14" fmla="*/ 805057 h 805057"/>
                <a:gd name="connsiteX0" fmla="*/ 1677245 w 4555395"/>
                <a:gd name="connsiteY0" fmla="*/ 467320 h 805057"/>
                <a:gd name="connsiteX1" fmla="*/ 3138654 w 4555395"/>
                <a:gd name="connsiteY1" fmla="*/ 92470 h 805057"/>
                <a:gd name="connsiteX2" fmla="*/ 4555395 w 4555395"/>
                <a:gd name="connsiteY2" fmla="*/ 461104 h 805057"/>
                <a:gd name="connsiteX3" fmla="*/ 4555395 w 4555395"/>
                <a:gd name="connsiteY3" fmla="*/ 368640 h 805057"/>
                <a:gd name="connsiteX4" fmla="*/ 3138633 w 4555395"/>
                <a:gd name="connsiteY4" fmla="*/ 0 h 805057"/>
                <a:gd name="connsiteX5" fmla="*/ 1677245 w 4555395"/>
                <a:gd name="connsiteY5" fmla="*/ 374845 h 805057"/>
                <a:gd name="connsiteX6" fmla="*/ 1677245 w 4555395"/>
                <a:gd name="connsiteY6" fmla="*/ 467320 h 805057"/>
                <a:gd name="connsiteX7" fmla="*/ 0 w 4555395"/>
                <a:gd name="connsiteY7" fmla="*/ 805057 h 805057"/>
                <a:gd name="connsiteX8" fmla="*/ 360529 w 4555395"/>
                <a:gd name="connsiteY8" fmla="*/ 805057 h 805057"/>
                <a:gd name="connsiteX9" fmla="*/ 1388320 w 4555395"/>
                <a:gd name="connsiteY9" fmla="*/ 541429 h 805057"/>
                <a:gd name="connsiteX10" fmla="*/ 1388320 w 4555395"/>
                <a:gd name="connsiteY10" fmla="*/ 448954 h 805057"/>
                <a:gd name="connsiteX11" fmla="*/ 0 w 4555395"/>
                <a:gd name="connsiteY11" fmla="*/ 805057 h 805057"/>
                <a:gd name="connsiteX0" fmla="*/ 1677245 w 4555395"/>
                <a:gd name="connsiteY0" fmla="*/ 467320 h 805057"/>
                <a:gd name="connsiteX1" fmla="*/ 3138654 w 4555395"/>
                <a:gd name="connsiteY1" fmla="*/ 92470 h 805057"/>
                <a:gd name="connsiteX2" fmla="*/ 4555395 w 4555395"/>
                <a:gd name="connsiteY2" fmla="*/ 461104 h 805057"/>
                <a:gd name="connsiteX3" fmla="*/ 4555395 w 4555395"/>
                <a:gd name="connsiteY3" fmla="*/ 368640 h 805057"/>
                <a:gd name="connsiteX4" fmla="*/ 3138633 w 4555395"/>
                <a:gd name="connsiteY4" fmla="*/ 0 h 805057"/>
                <a:gd name="connsiteX5" fmla="*/ 1677245 w 4555395"/>
                <a:gd name="connsiteY5" fmla="*/ 374845 h 805057"/>
                <a:gd name="connsiteX6" fmla="*/ 1677245 w 4555395"/>
                <a:gd name="connsiteY6" fmla="*/ 467320 h 805057"/>
                <a:gd name="connsiteX7" fmla="*/ 0 w 4555395"/>
                <a:gd name="connsiteY7" fmla="*/ 805057 h 805057"/>
                <a:gd name="connsiteX8" fmla="*/ 360529 w 4555395"/>
                <a:gd name="connsiteY8" fmla="*/ 805057 h 805057"/>
                <a:gd name="connsiteX9" fmla="*/ 1388320 w 4555395"/>
                <a:gd name="connsiteY9" fmla="*/ 448954 h 805057"/>
                <a:gd name="connsiteX10" fmla="*/ 0 w 4555395"/>
                <a:gd name="connsiteY10" fmla="*/ 805057 h 805057"/>
                <a:gd name="connsiteX0" fmla="*/ 1677245 w 4555395"/>
                <a:gd name="connsiteY0" fmla="*/ 467320 h 805057"/>
                <a:gd name="connsiteX1" fmla="*/ 3138654 w 4555395"/>
                <a:gd name="connsiteY1" fmla="*/ 92470 h 805057"/>
                <a:gd name="connsiteX2" fmla="*/ 4555395 w 4555395"/>
                <a:gd name="connsiteY2" fmla="*/ 461104 h 805057"/>
                <a:gd name="connsiteX3" fmla="*/ 4555395 w 4555395"/>
                <a:gd name="connsiteY3" fmla="*/ 368640 h 805057"/>
                <a:gd name="connsiteX4" fmla="*/ 3138633 w 4555395"/>
                <a:gd name="connsiteY4" fmla="*/ 0 h 805057"/>
                <a:gd name="connsiteX5" fmla="*/ 1677245 w 4555395"/>
                <a:gd name="connsiteY5" fmla="*/ 374845 h 805057"/>
                <a:gd name="connsiteX6" fmla="*/ 1677245 w 4555395"/>
                <a:gd name="connsiteY6" fmla="*/ 467320 h 805057"/>
                <a:gd name="connsiteX7" fmla="*/ 0 w 4555395"/>
                <a:gd name="connsiteY7" fmla="*/ 805057 h 805057"/>
                <a:gd name="connsiteX8" fmla="*/ 360529 w 4555395"/>
                <a:gd name="connsiteY8" fmla="*/ 805057 h 805057"/>
                <a:gd name="connsiteX9" fmla="*/ 0 w 4555395"/>
                <a:gd name="connsiteY9" fmla="*/ 805057 h 805057"/>
                <a:gd name="connsiteX0" fmla="*/ 0 w 2878150"/>
                <a:gd name="connsiteY0" fmla="*/ 467320 h 467320"/>
                <a:gd name="connsiteX1" fmla="*/ 1461409 w 2878150"/>
                <a:gd name="connsiteY1" fmla="*/ 92470 h 467320"/>
                <a:gd name="connsiteX2" fmla="*/ 2878150 w 2878150"/>
                <a:gd name="connsiteY2" fmla="*/ 461104 h 467320"/>
                <a:gd name="connsiteX3" fmla="*/ 2878150 w 2878150"/>
                <a:gd name="connsiteY3" fmla="*/ 368640 h 467320"/>
                <a:gd name="connsiteX4" fmla="*/ 1461388 w 2878150"/>
                <a:gd name="connsiteY4" fmla="*/ 0 h 467320"/>
                <a:gd name="connsiteX5" fmla="*/ 0 w 2878150"/>
                <a:gd name="connsiteY5" fmla="*/ 374845 h 467320"/>
                <a:gd name="connsiteX6" fmla="*/ 0 w 2878150"/>
                <a:gd name="connsiteY6" fmla="*/ 467320 h 46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8150" h="467320">
                  <a:moveTo>
                    <a:pt x="0" y="467320"/>
                  </a:moveTo>
                  <a:lnTo>
                    <a:pt x="1461409" y="92470"/>
                  </a:lnTo>
                  <a:lnTo>
                    <a:pt x="2878150" y="461104"/>
                  </a:lnTo>
                  <a:lnTo>
                    <a:pt x="2878150" y="368640"/>
                  </a:lnTo>
                  <a:lnTo>
                    <a:pt x="1461388" y="0"/>
                  </a:lnTo>
                  <a:lnTo>
                    <a:pt x="0" y="374845"/>
                  </a:lnTo>
                  <a:lnTo>
                    <a:pt x="0" y="467320"/>
                  </a:lnTo>
                  <a:close/>
                </a:path>
              </a:pathLst>
            </a:custGeom>
            <a:solidFill>
              <a:srgbClr val="369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C22DC975-A69B-4456-B605-D7F7258398D0}"/>
              </a:ext>
            </a:extLst>
          </p:cNvPr>
          <p:cNvGrpSpPr/>
          <p:nvPr userDrawn="1"/>
        </p:nvGrpSpPr>
        <p:grpSpPr>
          <a:xfrm>
            <a:off x="4373908" y="3008857"/>
            <a:ext cx="3456000" cy="3238489"/>
            <a:chOff x="623392" y="3008857"/>
            <a:chExt cx="3456000" cy="3238489"/>
          </a:xfrm>
        </p:grpSpPr>
        <p:sp>
          <p:nvSpPr>
            <p:cNvPr id="82" name="Полилиния: фигура 81">
              <a:extLst>
                <a:ext uri="{FF2B5EF4-FFF2-40B4-BE49-F238E27FC236}">
                  <a16:creationId xmlns:a16="http://schemas.microsoft.com/office/drawing/2014/main" id="{29B6A55A-99C0-47E5-9B8C-EAE23E84DB08}"/>
                </a:ext>
              </a:extLst>
            </p:cNvPr>
            <p:cNvSpPr/>
            <p:nvPr userDrawn="1"/>
          </p:nvSpPr>
          <p:spPr>
            <a:xfrm>
              <a:off x="623392" y="3022906"/>
              <a:ext cx="3456000" cy="3224440"/>
            </a:xfrm>
            <a:custGeom>
              <a:avLst/>
              <a:gdLst>
                <a:gd name="connsiteX0" fmla="*/ 0 w 3456000"/>
                <a:gd name="connsiteY0" fmla="*/ 132373 h 3356813"/>
                <a:gd name="connsiteX1" fmla="*/ 1750313 w 3456000"/>
                <a:gd name="connsiteY1" fmla="*/ 581327 h 3356813"/>
                <a:gd name="connsiteX2" fmla="*/ 3456000 w 3456000"/>
                <a:gd name="connsiteY2" fmla="*/ 137509 h 3356813"/>
                <a:gd name="connsiteX3" fmla="*/ 3456000 w 3456000"/>
                <a:gd name="connsiteY3" fmla="*/ 3356813 h 3356813"/>
                <a:gd name="connsiteX4" fmla="*/ 0 w 3456000"/>
                <a:gd name="connsiteY4" fmla="*/ 3356813 h 3356813"/>
                <a:gd name="connsiteX5" fmla="*/ 0 w 3456000"/>
                <a:gd name="connsiteY5" fmla="*/ 0 h 3356813"/>
                <a:gd name="connsiteX6" fmla="*/ 3456000 w 3456000"/>
                <a:gd name="connsiteY6" fmla="*/ 0 h 3356813"/>
                <a:gd name="connsiteX7" fmla="*/ 3456000 w 3456000"/>
                <a:gd name="connsiteY7" fmla="*/ 45045 h 3356813"/>
                <a:gd name="connsiteX8" fmla="*/ 1750334 w 3456000"/>
                <a:gd name="connsiteY8" fmla="*/ 488857 h 3356813"/>
                <a:gd name="connsiteX9" fmla="*/ 0 w 3456000"/>
                <a:gd name="connsiteY9" fmla="*/ 39898 h 3356813"/>
                <a:gd name="connsiteX0" fmla="*/ 0 w 3456000"/>
                <a:gd name="connsiteY0" fmla="*/ 132373 h 3356813"/>
                <a:gd name="connsiteX1" fmla="*/ 1750313 w 3456000"/>
                <a:gd name="connsiteY1" fmla="*/ 581327 h 3356813"/>
                <a:gd name="connsiteX2" fmla="*/ 3456000 w 3456000"/>
                <a:gd name="connsiteY2" fmla="*/ 137509 h 3356813"/>
                <a:gd name="connsiteX3" fmla="*/ 3456000 w 3456000"/>
                <a:gd name="connsiteY3" fmla="*/ 3356813 h 3356813"/>
                <a:gd name="connsiteX4" fmla="*/ 0 w 3456000"/>
                <a:gd name="connsiteY4" fmla="*/ 3356813 h 3356813"/>
                <a:gd name="connsiteX5" fmla="*/ 0 w 3456000"/>
                <a:gd name="connsiteY5" fmla="*/ 132373 h 3356813"/>
                <a:gd name="connsiteX6" fmla="*/ 0 w 3456000"/>
                <a:gd name="connsiteY6" fmla="*/ 0 h 3356813"/>
                <a:gd name="connsiteX7" fmla="*/ 3456000 w 3456000"/>
                <a:gd name="connsiteY7" fmla="*/ 0 h 3356813"/>
                <a:gd name="connsiteX8" fmla="*/ 1750334 w 3456000"/>
                <a:gd name="connsiteY8" fmla="*/ 488857 h 3356813"/>
                <a:gd name="connsiteX9" fmla="*/ 0 w 3456000"/>
                <a:gd name="connsiteY9" fmla="*/ 39898 h 3356813"/>
                <a:gd name="connsiteX10" fmla="*/ 0 w 3456000"/>
                <a:gd name="connsiteY10" fmla="*/ 0 h 3356813"/>
                <a:gd name="connsiteX0" fmla="*/ 0 w 3456000"/>
                <a:gd name="connsiteY0" fmla="*/ 132373 h 3356813"/>
                <a:gd name="connsiteX1" fmla="*/ 1750313 w 3456000"/>
                <a:gd name="connsiteY1" fmla="*/ 581327 h 3356813"/>
                <a:gd name="connsiteX2" fmla="*/ 3456000 w 3456000"/>
                <a:gd name="connsiteY2" fmla="*/ 137509 h 3356813"/>
                <a:gd name="connsiteX3" fmla="*/ 3456000 w 3456000"/>
                <a:gd name="connsiteY3" fmla="*/ 3356813 h 3356813"/>
                <a:gd name="connsiteX4" fmla="*/ 0 w 3456000"/>
                <a:gd name="connsiteY4" fmla="*/ 3356813 h 3356813"/>
                <a:gd name="connsiteX5" fmla="*/ 0 w 3456000"/>
                <a:gd name="connsiteY5" fmla="*/ 132373 h 3356813"/>
                <a:gd name="connsiteX6" fmla="*/ 0 w 3456000"/>
                <a:gd name="connsiteY6" fmla="*/ 0 h 3356813"/>
                <a:gd name="connsiteX7" fmla="*/ 3456000 w 3456000"/>
                <a:gd name="connsiteY7" fmla="*/ 0 h 3356813"/>
                <a:gd name="connsiteX8" fmla="*/ 0 w 3456000"/>
                <a:gd name="connsiteY8" fmla="*/ 39898 h 3356813"/>
                <a:gd name="connsiteX9" fmla="*/ 0 w 3456000"/>
                <a:gd name="connsiteY9" fmla="*/ 0 h 3356813"/>
                <a:gd name="connsiteX0" fmla="*/ 0 w 3456000"/>
                <a:gd name="connsiteY0" fmla="*/ 132373 h 3356813"/>
                <a:gd name="connsiteX1" fmla="*/ 1750313 w 3456000"/>
                <a:gd name="connsiteY1" fmla="*/ 581327 h 3356813"/>
                <a:gd name="connsiteX2" fmla="*/ 3456000 w 3456000"/>
                <a:gd name="connsiteY2" fmla="*/ 137509 h 3356813"/>
                <a:gd name="connsiteX3" fmla="*/ 3456000 w 3456000"/>
                <a:gd name="connsiteY3" fmla="*/ 3356813 h 3356813"/>
                <a:gd name="connsiteX4" fmla="*/ 0 w 3456000"/>
                <a:gd name="connsiteY4" fmla="*/ 3356813 h 3356813"/>
                <a:gd name="connsiteX5" fmla="*/ 0 w 3456000"/>
                <a:gd name="connsiteY5" fmla="*/ 132373 h 3356813"/>
                <a:gd name="connsiteX6" fmla="*/ 0 w 3456000"/>
                <a:gd name="connsiteY6" fmla="*/ 39898 h 3356813"/>
                <a:gd name="connsiteX7" fmla="*/ 3456000 w 3456000"/>
                <a:gd name="connsiteY7" fmla="*/ 0 h 3356813"/>
                <a:gd name="connsiteX8" fmla="*/ 0 w 3456000"/>
                <a:gd name="connsiteY8" fmla="*/ 39898 h 3356813"/>
                <a:gd name="connsiteX0" fmla="*/ 0 w 3456000"/>
                <a:gd name="connsiteY0" fmla="*/ 0 h 3224440"/>
                <a:gd name="connsiteX1" fmla="*/ 1750313 w 3456000"/>
                <a:gd name="connsiteY1" fmla="*/ 448954 h 3224440"/>
                <a:gd name="connsiteX2" fmla="*/ 3456000 w 3456000"/>
                <a:gd name="connsiteY2" fmla="*/ 5136 h 3224440"/>
                <a:gd name="connsiteX3" fmla="*/ 3456000 w 3456000"/>
                <a:gd name="connsiteY3" fmla="*/ 3224440 h 3224440"/>
                <a:gd name="connsiteX4" fmla="*/ 0 w 3456000"/>
                <a:gd name="connsiteY4" fmla="*/ 3224440 h 3224440"/>
                <a:gd name="connsiteX5" fmla="*/ 0 w 3456000"/>
                <a:gd name="connsiteY5" fmla="*/ 0 h 322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6000" h="3224440">
                  <a:moveTo>
                    <a:pt x="0" y="0"/>
                  </a:moveTo>
                  <a:lnTo>
                    <a:pt x="1750313" y="448954"/>
                  </a:lnTo>
                  <a:lnTo>
                    <a:pt x="3456000" y="5136"/>
                  </a:lnTo>
                  <a:lnTo>
                    <a:pt x="3456000" y="3224440"/>
                  </a:lnTo>
                  <a:lnTo>
                    <a:pt x="0" y="3224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9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3" name="Полилиния: фигура 82">
              <a:extLst>
                <a:ext uri="{FF2B5EF4-FFF2-40B4-BE49-F238E27FC236}">
                  <a16:creationId xmlns:a16="http://schemas.microsoft.com/office/drawing/2014/main" id="{FF861ADC-CD1C-453E-9222-B14389ED1C40}"/>
                </a:ext>
              </a:extLst>
            </p:cNvPr>
            <p:cNvSpPr/>
            <p:nvPr userDrawn="1"/>
          </p:nvSpPr>
          <p:spPr>
            <a:xfrm flipV="1">
              <a:off x="912317" y="3008857"/>
              <a:ext cx="2878150" cy="467320"/>
            </a:xfrm>
            <a:custGeom>
              <a:avLst/>
              <a:gdLst>
                <a:gd name="connsiteX0" fmla="*/ 1677245 w 6232641"/>
                <a:gd name="connsiteY0" fmla="*/ 467320 h 805057"/>
                <a:gd name="connsiteX1" fmla="*/ 3138654 w 6232641"/>
                <a:gd name="connsiteY1" fmla="*/ 92470 h 805057"/>
                <a:gd name="connsiteX2" fmla="*/ 4555395 w 6232641"/>
                <a:gd name="connsiteY2" fmla="*/ 461104 h 805057"/>
                <a:gd name="connsiteX3" fmla="*/ 4555395 w 6232641"/>
                <a:gd name="connsiteY3" fmla="*/ 368640 h 805057"/>
                <a:gd name="connsiteX4" fmla="*/ 3138633 w 6232641"/>
                <a:gd name="connsiteY4" fmla="*/ 0 h 805057"/>
                <a:gd name="connsiteX5" fmla="*/ 1677245 w 6232641"/>
                <a:gd name="connsiteY5" fmla="*/ 374845 h 805057"/>
                <a:gd name="connsiteX6" fmla="*/ 5877280 w 6232641"/>
                <a:gd name="connsiteY6" fmla="*/ 805057 h 805057"/>
                <a:gd name="connsiteX7" fmla="*/ 6232641 w 6232641"/>
                <a:gd name="connsiteY7" fmla="*/ 805057 h 805057"/>
                <a:gd name="connsiteX8" fmla="*/ 4844320 w 6232641"/>
                <a:gd name="connsiteY8" fmla="*/ 443818 h 805057"/>
                <a:gd name="connsiteX9" fmla="*/ 4844320 w 6232641"/>
                <a:gd name="connsiteY9" fmla="*/ 536282 h 805057"/>
                <a:gd name="connsiteX10" fmla="*/ 0 w 6232641"/>
                <a:gd name="connsiteY10" fmla="*/ 805057 h 805057"/>
                <a:gd name="connsiteX11" fmla="*/ 360529 w 6232641"/>
                <a:gd name="connsiteY11" fmla="*/ 805057 h 805057"/>
                <a:gd name="connsiteX12" fmla="*/ 1388320 w 6232641"/>
                <a:gd name="connsiteY12" fmla="*/ 541429 h 805057"/>
                <a:gd name="connsiteX13" fmla="*/ 1388320 w 6232641"/>
                <a:gd name="connsiteY13" fmla="*/ 448954 h 805057"/>
                <a:gd name="connsiteX0" fmla="*/ 1677245 w 6232641"/>
                <a:gd name="connsiteY0" fmla="*/ 467320 h 805057"/>
                <a:gd name="connsiteX1" fmla="*/ 3138654 w 6232641"/>
                <a:gd name="connsiteY1" fmla="*/ 92470 h 805057"/>
                <a:gd name="connsiteX2" fmla="*/ 4555395 w 6232641"/>
                <a:gd name="connsiteY2" fmla="*/ 461104 h 805057"/>
                <a:gd name="connsiteX3" fmla="*/ 4555395 w 6232641"/>
                <a:gd name="connsiteY3" fmla="*/ 368640 h 805057"/>
                <a:gd name="connsiteX4" fmla="*/ 3138633 w 6232641"/>
                <a:gd name="connsiteY4" fmla="*/ 0 h 805057"/>
                <a:gd name="connsiteX5" fmla="*/ 1677245 w 6232641"/>
                <a:gd name="connsiteY5" fmla="*/ 374845 h 805057"/>
                <a:gd name="connsiteX6" fmla="*/ 1677245 w 6232641"/>
                <a:gd name="connsiteY6" fmla="*/ 467320 h 805057"/>
                <a:gd name="connsiteX7" fmla="*/ 4844320 w 6232641"/>
                <a:gd name="connsiteY7" fmla="*/ 536282 h 805057"/>
                <a:gd name="connsiteX8" fmla="*/ 6232641 w 6232641"/>
                <a:gd name="connsiteY8" fmla="*/ 805057 h 805057"/>
                <a:gd name="connsiteX9" fmla="*/ 4844320 w 6232641"/>
                <a:gd name="connsiteY9" fmla="*/ 443818 h 805057"/>
                <a:gd name="connsiteX10" fmla="*/ 4844320 w 6232641"/>
                <a:gd name="connsiteY10" fmla="*/ 536282 h 805057"/>
                <a:gd name="connsiteX11" fmla="*/ 0 w 6232641"/>
                <a:gd name="connsiteY11" fmla="*/ 805057 h 805057"/>
                <a:gd name="connsiteX12" fmla="*/ 360529 w 6232641"/>
                <a:gd name="connsiteY12" fmla="*/ 805057 h 805057"/>
                <a:gd name="connsiteX13" fmla="*/ 1388320 w 6232641"/>
                <a:gd name="connsiteY13" fmla="*/ 541429 h 805057"/>
                <a:gd name="connsiteX14" fmla="*/ 1388320 w 6232641"/>
                <a:gd name="connsiteY14" fmla="*/ 448954 h 805057"/>
                <a:gd name="connsiteX15" fmla="*/ 0 w 6232641"/>
                <a:gd name="connsiteY15" fmla="*/ 805057 h 805057"/>
                <a:gd name="connsiteX0" fmla="*/ 1677245 w 4844320"/>
                <a:gd name="connsiteY0" fmla="*/ 467320 h 805057"/>
                <a:gd name="connsiteX1" fmla="*/ 3138654 w 4844320"/>
                <a:gd name="connsiteY1" fmla="*/ 92470 h 805057"/>
                <a:gd name="connsiteX2" fmla="*/ 4555395 w 4844320"/>
                <a:gd name="connsiteY2" fmla="*/ 461104 h 805057"/>
                <a:gd name="connsiteX3" fmla="*/ 4555395 w 4844320"/>
                <a:gd name="connsiteY3" fmla="*/ 368640 h 805057"/>
                <a:gd name="connsiteX4" fmla="*/ 3138633 w 4844320"/>
                <a:gd name="connsiteY4" fmla="*/ 0 h 805057"/>
                <a:gd name="connsiteX5" fmla="*/ 1677245 w 4844320"/>
                <a:gd name="connsiteY5" fmla="*/ 374845 h 805057"/>
                <a:gd name="connsiteX6" fmla="*/ 1677245 w 4844320"/>
                <a:gd name="connsiteY6" fmla="*/ 467320 h 805057"/>
                <a:gd name="connsiteX7" fmla="*/ 4844320 w 4844320"/>
                <a:gd name="connsiteY7" fmla="*/ 536282 h 805057"/>
                <a:gd name="connsiteX8" fmla="*/ 4844320 w 4844320"/>
                <a:gd name="connsiteY8" fmla="*/ 443818 h 805057"/>
                <a:gd name="connsiteX9" fmla="*/ 4844320 w 4844320"/>
                <a:gd name="connsiteY9" fmla="*/ 536282 h 805057"/>
                <a:gd name="connsiteX10" fmla="*/ 0 w 4844320"/>
                <a:gd name="connsiteY10" fmla="*/ 805057 h 805057"/>
                <a:gd name="connsiteX11" fmla="*/ 360529 w 4844320"/>
                <a:gd name="connsiteY11" fmla="*/ 805057 h 805057"/>
                <a:gd name="connsiteX12" fmla="*/ 1388320 w 4844320"/>
                <a:gd name="connsiteY12" fmla="*/ 541429 h 805057"/>
                <a:gd name="connsiteX13" fmla="*/ 1388320 w 4844320"/>
                <a:gd name="connsiteY13" fmla="*/ 448954 h 805057"/>
                <a:gd name="connsiteX14" fmla="*/ 0 w 4844320"/>
                <a:gd name="connsiteY14" fmla="*/ 805057 h 805057"/>
                <a:gd name="connsiteX0" fmla="*/ 1677245 w 4555395"/>
                <a:gd name="connsiteY0" fmla="*/ 467320 h 805057"/>
                <a:gd name="connsiteX1" fmla="*/ 3138654 w 4555395"/>
                <a:gd name="connsiteY1" fmla="*/ 92470 h 805057"/>
                <a:gd name="connsiteX2" fmla="*/ 4555395 w 4555395"/>
                <a:gd name="connsiteY2" fmla="*/ 461104 h 805057"/>
                <a:gd name="connsiteX3" fmla="*/ 4555395 w 4555395"/>
                <a:gd name="connsiteY3" fmla="*/ 368640 h 805057"/>
                <a:gd name="connsiteX4" fmla="*/ 3138633 w 4555395"/>
                <a:gd name="connsiteY4" fmla="*/ 0 h 805057"/>
                <a:gd name="connsiteX5" fmla="*/ 1677245 w 4555395"/>
                <a:gd name="connsiteY5" fmla="*/ 374845 h 805057"/>
                <a:gd name="connsiteX6" fmla="*/ 1677245 w 4555395"/>
                <a:gd name="connsiteY6" fmla="*/ 467320 h 805057"/>
                <a:gd name="connsiteX7" fmla="*/ 0 w 4555395"/>
                <a:gd name="connsiteY7" fmla="*/ 805057 h 805057"/>
                <a:gd name="connsiteX8" fmla="*/ 360529 w 4555395"/>
                <a:gd name="connsiteY8" fmla="*/ 805057 h 805057"/>
                <a:gd name="connsiteX9" fmla="*/ 1388320 w 4555395"/>
                <a:gd name="connsiteY9" fmla="*/ 541429 h 805057"/>
                <a:gd name="connsiteX10" fmla="*/ 1388320 w 4555395"/>
                <a:gd name="connsiteY10" fmla="*/ 448954 h 805057"/>
                <a:gd name="connsiteX11" fmla="*/ 0 w 4555395"/>
                <a:gd name="connsiteY11" fmla="*/ 805057 h 805057"/>
                <a:gd name="connsiteX0" fmla="*/ 1677245 w 4555395"/>
                <a:gd name="connsiteY0" fmla="*/ 467320 h 805057"/>
                <a:gd name="connsiteX1" fmla="*/ 3138654 w 4555395"/>
                <a:gd name="connsiteY1" fmla="*/ 92470 h 805057"/>
                <a:gd name="connsiteX2" fmla="*/ 4555395 w 4555395"/>
                <a:gd name="connsiteY2" fmla="*/ 461104 h 805057"/>
                <a:gd name="connsiteX3" fmla="*/ 4555395 w 4555395"/>
                <a:gd name="connsiteY3" fmla="*/ 368640 h 805057"/>
                <a:gd name="connsiteX4" fmla="*/ 3138633 w 4555395"/>
                <a:gd name="connsiteY4" fmla="*/ 0 h 805057"/>
                <a:gd name="connsiteX5" fmla="*/ 1677245 w 4555395"/>
                <a:gd name="connsiteY5" fmla="*/ 374845 h 805057"/>
                <a:gd name="connsiteX6" fmla="*/ 1677245 w 4555395"/>
                <a:gd name="connsiteY6" fmla="*/ 467320 h 805057"/>
                <a:gd name="connsiteX7" fmla="*/ 0 w 4555395"/>
                <a:gd name="connsiteY7" fmla="*/ 805057 h 805057"/>
                <a:gd name="connsiteX8" fmla="*/ 360529 w 4555395"/>
                <a:gd name="connsiteY8" fmla="*/ 805057 h 805057"/>
                <a:gd name="connsiteX9" fmla="*/ 1388320 w 4555395"/>
                <a:gd name="connsiteY9" fmla="*/ 448954 h 805057"/>
                <a:gd name="connsiteX10" fmla="*/ 0 w 4555395"/>
                <a:gd name="connsiteY10" fmla="*/ 805057 h 805057"/>
                <a:gd name="connsiteX0" fmla="*/ 1677245 w 4555395"/>
                <a:gd name="connsiteY0" fmla="*/ 467320 h 805057"/>
                <a:gd name="connsiteX1" fmla="*/ 3138654 w 4555395"/>
                <a:gd name="connsiteY1" fmla="*/ 92470 h 805057"/>
                <a:gd name="connsiteX2" fmla="*/ 4555395 w 4555395"/>
                <a:gd name="connsiteY2" fmla="*/ 461104 h 805057"/>
                <a:gd name="connsiteX3" fmla="*/ 4555395 w 4555395"/>
                <a:gd name="connsiteY3" fmla="*/ 368640 h 805057"/>
                <a:gd name="connsiteX4" fmla="*/ 3138633 w 4555395"/>
                <a:gd name="connsiteY4" fmla="*/ 0 h 805057"/>
                <a:gd name="connsiteX5" fmla="*/ 1677245 w 4555395"/>
                <a:gd name="connsiteY5" fmla="*/ 374845 h 805057"/>
                <a:gd name="connsiteX6" fmla="*/ 1677245 w 4555395"/>
                <a:gd name="connsiteY6" fmla="*/ 467320 h 805057"/>
                <a:gd name="connsiteX7" fmla="*/ 0 w 4555395"/>
                <a:gd name="connsiteY7" fmla="*/ 805057 h 805057"/>
                <a:gd name="connsiteX8" fmla="*/ 360529 w 4555395"/>
                <a:gd name="connsiteY8" fmla="*/ 805057 h 805057"/>
                <a:gd name="connsiteX9" fmla="*/ 0 w 4555395"/>
                <a:gd name="connsiteY9" fmla="*/ 805057 h 805057"/>
                <a:gd name="connsiteX0" fmla="*/ 0 w 2878150"/>
                <a:gd name="connsiteY0" fmla="*/ 467320 h 467320"/>
                <a:gd name="connsiteX1" fmla="*/ 1461409 w 2878150"/>
                <a:gd name="connsiteY1" fmla="*/ 92470 h 467320"/>
                <a:gd name="connsiteX2" fmla="*/ 2878150 w 2878150"/>
                <a:gd name="connsiteY2" fmla="*/ 461104 h 467320"/>
                <a:gd name="connsiteX3" fmla="*/ 2878150 w 2878150"/>
                <a:gd name="connsiteY3" fmla="*/ 368640 h 467320"/>
                <a:gd name="connsiteX4" fmla="*/ 1461388 w 2878150"/>
                <a:gd name="connsiteY4" fmla="*/ 0 h 467320"/>
                <a:gd name="connsiteX5" fmla="*/ 0 w 2878150"/>
                <a:gd name="connsiteY5" fmla="*/ 374845 h 467320"/>
                <a:gd name="connsiteX6" fmla="*/ 0 w 2878150"/>
                <a:gd name="connsiteY6" fmla="*/ 467320 h 46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8150" h="467320">
                  <a:moveTo>
                    <a:pt x="0" y="467320"/>
                  </a:moveTo>
                  <a:lnTo>
                    <a:pt x="1461409" y="92470"/>
                  </a:lnTo>
                  <a:lnTo>
                    <a:pt x="2878150" y="461104"/>
                  </a:lnTo>
                  <a:lnTo>
                    <a:pt x="2878150" y="368640"/>
                  </a:lnTo>
                  <a:lnTo>
                    <a:pt x="1461388" y="0"/>
                  </a:lnTo>
                  <a:lnTo>
                    <a:pt x="0" y="374845"/>
                  </a:lnTo>
                  <a:lnTo>
                    <a:pt x="0" y="4673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73" name="Рисунок 72">
            <a:extLst>
              <a:ext uri="{FF2B5EF4-FFF2-40B4-BE49-F238E27FC236}">
                <a16:creationId xmlns:a16="http://schemas.microsoft.com/office/drawing/2014/main" id="{51505ED4-8238-44D8-B619-BDF9E80C562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3392" y="1566863"/>
            <a:ext cx="3456000" cy="1816844"/>
          </a:xfrm>
          <a:custGeom>
            <a:avLst/>
            <a:gdLst>
              <a:gd name="connsiteX0" fmla="*/ 0 w 3456000"/>
              <a:gd name="connsiteY0" fmla="*/ 0 h 2024062"/>
              <a:gd name="connsiteX1" fmla="*/ 3456000 w 3456000"/>
              <a:gd name="connsiteY1" fmla="*/ 0 h 2024062"/>
              <a:gd name="connsiteX2" fmla="*/ 3456000 w 3456000"/>
              <a:gd name="connsiteY2" fmla="*/ 2024062 h 2024062"/>
              <a:gd name="connsiteX3" fmla="*/ 3455505 w 3456000"/>
              <a:gd name="connsiteY3" fmla="*/ 2024062 h 2024062"/>
              <a:gd name="connsiteX4" fmla="*/ 3455505 w 3456000"/>
              <a:gd name="connsiteY4" fmla="*/ 1461179 h 2024062"/>
              <a:gd name="connsiteX5" fmla="*/ 3166580 w 3456000"/>
              <a:gd name="connsiteY5" fmla="*/ 1536357 h 2024062"/>
              <a:gd name="connsiteX6" fmla="*/ 3166580 w 3456000"/>
              <a:gd name="connsiteY6" fmla="*/ 1448210 h 2024062"/>
              <a:gd name="connsiteX7" fmla="*/ 1749839 w 3456000"/>
              <a:gd name="connsiteY7" fmla="*/ 1816844 h 2024062"/>
              <a:gd name="connsiteX8" fmla="*/ 288430 w 3456000"/>
              <a:gd name="connsiteY8" fmla="*/ 1441994 h 2024062"/>
              <a:gd name="connsiteX9" fmla="*/ 288430 w 3456000"/>
              <a:gd name="connsiteY9" fmla="*/ 1530152 h 2024062"/>
              <a:gd name="connsiteX10" fmla="*/ 0 w 3456000"/>
              <a:gd name="connsiteY10" fmla="*/ 1456170 h 2024062"/>
              <a:gd name="connsiteX0" fmla="*/ 0 w 3456000"/>
              <a:gd name="connsiteY0" fmla="*/ 0 h 2024062"/>
              <a:gd name="connsiteX1" fmla="*/ 3456000 w 3456000"/>
              <a:gd name="connsiteY1" fmla="*/ 0 h 2024062"/>
              <a:gd name="connsiteX2" fmla="*/ 3456000 w 3456000"/>
              <a:gd name="connsiteY2" fmla="*/ 2024062 h 2024062"/>
              <a:gd name="connsiteX3" fmla="*/ 3455505 w 3456000"/>
              <a:gd name="connsiteY3" fmla="*/ 1461179 h 2024062"/>
              <a:gd name="connsiteX4" fmla="*/ 3166580 w 3456000"/>
              <a:gd name="connsiteY4" fmla="*/ 1536357 h 2024062"/>
              <a:gd name="connsiteX5" fmla="*/ 3166580 w 3456000"/>
              <a:gd name="connsiteY5" fmla="*/ 1448210 h 2024062"/>
              <a:gd name="connsiteX6" fmla="*/ 1749839 w 3456000"/>
              <a:gd name="connsiteY6" fmla="*/ 1816844 h 2024062"/>
              <a:gd name="connsiteX7" fmla="*/ 288430 w 3456000"/>
              <a:gd name="connsiteY7" fmla="*/ 1441994 h 2024062"/>
              <a:gd name="connsiteX8" fmla="*/ 288430 w 3456000"/>
              <a:gd name="connsiteY8" fmla="*/ 1530152 h 2024062"/>
              <a:gd name="connsiteX9" fmla="*/ 0 w 3456000"/>
              <a:gd name="connsiteY9" fmla="*/ 1456170 h 2024062"/>
              <a:gd name="connsiteX10" fmla="*/ 0 w 3456000"/>
              <a:gd name="connsiteY10" fmla="*/ 0 h 2024062"/>
              <a:gd name="connsiteX0" fmla="*/ 0 w 3456000"/>
              <a:gd name="connsiteY0" fmla="*/ 0 h 1816844"/>
              <a:gd name="connsiteX1" fmla="*/ 3456000 w 3456000"/>
              <a:gd name="connsiteY1" fmla="*/ 0 h 1816844"/>
              <a:gd name="connsiteX2" fmla="*/ 3455505 w 3456000"/>
              <a:gd name="connsiteY2" fmla="*/ 1461179 h 1816844"/>
              <a:gd name="connsiteX3" fmla="*/ 3166580 w 3456000"/>
              <a:gd name="connsiteY3" fmla="*/ 1536357 h 1816844"/>
              <a:gd name="connsiteX4" fmla="*/ 3166580 w 3456000"/>
              <a:gd name="connsiteY4" fmla="*/ 1448210 h 1816844"/>
              <a:gd name="connsiteX5" fmla="*/ 1749839 w 3456000"/>
              <a:gd name="connsiteY5" fmla="*/ 1816844 h 1816844"/>
              <a:gd name="connsiteX6" fmla="*/ 288430 w 3456000"/>
              <a:gd name="connsiteY6" fmla="*/ 1441994 h 1816844"/>
              <a:gd name="connsiteX7" fmla="*/ 288430 w 3456000"/>
              <a:gd name="connsiteY7" fmla="*/ 1530152 h 1816844"/>
              <a:gd name="connsiteX8" fmla="*/ 0 w 3456000"/>
              <a:gd name="connsiteY8" fmla="*/ 1456170 h 1816844"/>
              <a:gd name="connsiteX9" fmla="*/ 0 w 3456000"/>
              <a:gd name="connsiteY9" fmla="*/ 0 h 181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6000" h="1816844">
                <a:moveTo>
                  <a:pt x="0" y="0"/>
                </a:moveTo>
                <a:lnTo>
                  <a:pt x="3456000" y="0"/>
                </a:lnTo>
                <a:lnTo>
                  <a:pt x="3455505" y="1461179"/>
                </a:lnTo>
                <a:lnTo>
                  <a:pt x="3166580" y="1536357"/>
                </a:lnTo>
                <a:lnTo>
                  <a:pt x="3166580" y="1448210"/>
                </a:lnTo>
                <a:lnTo>
                  <a:pt x="1749839" y="1816844"/>
                </a:lnTo>
                <a:lnTo>
                  <a:pt x="288430" y="1441994"/>
                </a:lnTo>
                <a:lnTo>
                  <a:pt x="288430" y="1530152"/>
                </a:lnTo>
                <a:lnTo>
                  <a:pt x="0" y="1456170"/>
                </a:lnTo>
                <a:lnTo>
                  <a:pt x="0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54" name="Заголовок 32">
            <a:extLst>
              <a:ext uri="{FF2B5EF4-FFF2-40B4-BE49-F238E27FC236}">
                <a16:creationId xmlns:a16="http://schemas.microsoft.com/office/drawing/2014/main" id="{7CF7E376-87F6-45B1-A6E1-50CBEBEA7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111" y="455361"/>
            <a:ext cx="6300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lang="ru-RU" sz="4000" dirty="0">
                <a:solidFill>
                  <a:srgbClr val="3698D4"/>
                </a:solidFill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>
              <a:spcAft>
                <a:spcPts val="800"/>
              </a:spcAft>
            </a:pPr>
            <a:r>
              <a:rPr lang="ru-RU" dirty="0"/>
              <a:t>Образец заголовка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E278168-CA0D-4E2C-B48D-B64E25C1AF5E}"/>
              </a:ext>
            </a:extLst>
          </p:cNvPr>
          <p:cNvGrpSpPr/>
          <p:nvPr userDrawn="1"/>
        </p:nvGrpSpPr>
        <p:grpSpPr>
          <a:xfrm>
            <a:off x="623392" y="3008857"/>
            <a:ext cx="3456000" cy="3238489"/>
            <a:chOff x="623392" y="3008857"/>
            <a:chExt cx="3456000" cy="3238489"/>
          </a:xfrm>
        </p:grpSpPr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8AFD72A1-6695-48D0-9CB4-7C82B73FCBED}"/>
                </a:ext>
              </a:extLst>
            </p:cNvPr>
            <p:cNvSpPr/>
            <p:nvPr userDrawn="1"/>
          </p:nvSpPr>
          <p:spPr>
            <a:xfrm>
              <a:off x="623392" y="3022906"/>
              <a:ext cx="3456000" cy="3224440"/>
            </a:xfrm>
            <a:custGeom>
              <a:avLst/>
              <a:gdLst>
                <a:gd name="connsiteX0" fmla="*/ 0 w 3456000"/>
                <a:gd name="connsiteY0" fmla="*/ 132373 h 3356813"/>
                <a:gd name="connsiteX1" fmla="*/ 1750313 w 3456000"/>
                <a:gd name="connsiteY1" fmla="*/ 581327 h 3356813"/>
                <a:gd name="connsiteX2" fmla="*/ 3456000 w 3456000"/>
                <a:gd name="connsiteY2" fmla="*/ 137509 h 3356813"/>
                <a:gd name="connsiteX3" fmla="*/ 3456000 w 3456000"/>
                <a:gd name="connsiteY3" fmla="*/ 3356813 h 3356813"/>
                <a:gd name="connsiteX4" fmla="*/ 0 w 3456000"/>
                <a:gd name="connsiteY4" fmla="*/ 3356813 h 3356813"/>
                <a:gd name="connsiteX5" fmla="*/ 0 w 3456000"/>
                <a:gd name="connsiteY5" fmla="*/ 0 h 3356813"/>
                <a:gd name="connsiteX6" fmla="*/ 3456000 w 3456000"/>
                <a:gd name="connsiteY6" fmla="*/ 0 h 3356813"/>
                <a:gd name="connsiteX7" fmla="*/ 3456000 w 3456000"/>
                <a:gd name="connsiteY7" fmla="*/ 45045 h 3356813"/>
                <a:gd name="connsiteX8" fmla="*/ 1750334 w 3456000"/>
                <a:gd name="connsiteY8" fmla="*/ 488857 h 3356813"/>
                <a:gd name="connsiteX9" fmla="*/ 0 w 3456000"/>
                <a:gd name="connsiteY9" fmla="*/ 39898 h 3356813"/>
                <a:gd name="connsiteX0" fmla="*/ 0 w 3456000"/>
                <a:gd name="connsiteY0" fmla="*/ 132373 h 3356813"/>
                <a:gd name="connsiteX1" fmla="*/ 1750313 w 3456000"/>
                <a:gd name="connsiteY1" fmla="*/ 581327 h 3356813"/>
                <a:gd name="connsiteX2" fmla="*/ 3456000 w 3456000"/>
                <a:gd name="connsiteY2" fmla="*/ 137509 h 3356813"/>
                <a:gd name="connsiteX3" fmla="*/ 3456000 w 3456000"/>
                <a:gd name="connsiteY3" fmla="*/ 3356813 h 3356813"/>
                <a:gd name="connsiteX4" fmla="*/ 0 w 3456000"/>
                <a:gd name="connsiteY4" fmla="*/ 3356813 h 3356813"/>
                <a:gd name="connsiteX5" fmla="*/ 0 w 3456000"/>
                <a:gd name="connsiteY5" fmla="*/ 132373 h 3356813"/>
                <a:gd name="connsiteX6" fmla="*/ 0 w 3456000"/>
                <a:gd name="connsiteY6" fmla="*/ 0 h 3356813"/>
                <a:gd name="connsiteX7" fmla="*/ 3456000 w 3456000"/>
                <a:gd name="connsiteY7" fmla="*/ 0 h 3356813"/>
                <a:gd name="connsiteX8" fmla="*/ 1750334 w 3456000"/>
                <a:gd name="connsiteY8" fmla="*/ 488857 h 3356813"/>
                <a:gd name="connsiteX9" fmla="*/ 0 w 3456000"/>
                <a:gd name="connsiteY9" fmla="*/ 39898 h 3356813"/>
                <a:gd name="connsiteX10" fmla="*/ 0 w 3456000"/>
                <a:gd name="connsiteY10" fmla="*/ 0 h 3356813"/>
                <a:gd name="connsiteX0" fmla="*/ 0 w 3456000"/>
                <a:gd name="connsiteY0" fmla="*/ 132373 h 3356813"/>
                <a:gd name="connsiteX1" fmla="*/ 1750313 w 3456000"/>
                <a:gd name="connsiteY1" fmla="*/ 581327 h 3356813"/>
                <a:gd name="connsiteX2" fmla="*/ 3456000 w 3456000"/>
                <a:gd name="connsiteY2" fmla="*/ 137509 h 3356813"/>
                <a:gd name="connsiteX3" fmla="*/ 3456000 w 3456000"/>
                <a:gd name="connsiteY3" fmla="*/ 3356813 h 3356813"/>
                <a:gd name="connsiteX4" fmla="*/ 0 w 3456000"/>
                <a:gd name="connsiteY4" fmla="*/ 3356813 h 3356813"/>
                <a:gd name="connsiteX5" fmla="*/ 0 w 3456000"/>
                <a:gd name="connsiteY5" fmla="*/ 132373 h 3356813"/>
                <a:gd name="connsiteX6" fmla="*/ 0 w 3456000"/>
                <a:gd name="connsiteY6" fmla="*/ 0 h 3356813"/>
                <a:gd name="connsiteX7" fmla="*/ 3456000 w 3456000"/>
                <a:gd name="connsiteY7" fmla="*/ 0 h 3356813"/>
                <a:gd name="connsiteX8" fmla="*/ 0 w 3456000"/>
                <a:gd name="connsiteY8" fmla="*/ 39898 h 3356813"/>
                <a:gd name="connsiteX9" fmla="*/ 0 w 3456000"/>
                <a:gd name="connsiteY9" fmla="*/ 0 h 3356813"/>
                <a:gd name="connsiteX0" fmla="*/ 0 w 3456000"/>
                <a:gd name="connsiteY0" fmla="*/ 132373 h 3356813"/>
                <a:gd name="connsiteX1" fmla="*/ 1750313 w 3456000"/>
                <a:gd name="connsiteY1" fmla="*/ 581327 h 3356813"/>
                <a:gd name="connsiteX2" fmla="*/ 3456000 w 3456000"/>
                <a:gd name="connsiteY2" fmla="*/ 137509 h 3356813"/>
                <a:gd name="connsiteX3" fmla="*/ 3456000 w 3456000"/>
                <a:gd name="connsiteY3" fmla="*/ 3356813 h 3356813"/>
                <a:gd name="connsiteX4" fmla="*/ 0 w 3456000"/>
                <a:gd name="connsiteY4" fmla="*/ 3356813 h 3356813"/>
                <a:gd name="connsiteX5" fmla="*/ 0 w 3456000"/>
                <a:gd name="connsiteY5" fmla="*/ 132373 h 3356813"/>
                <a:gd name="connsiteX6" fmla="*/ 0 w 3456000"/>
                <a:gd name="connsiteY6" fmla="*/ 39898 h 3356813"/>
                <a:gd name="connsiteX7" fmla="*/ 3456000 w 3456000"/>
                <a:gd name="connsiteY7" fmla="*/ 0 h 3356813"/>
                <a:gd name="connsiteX8" fmla="*/ 0 w 3456000"/>
                <a:gd name="connsiteY8" fmla="*/ 39898 h 3356813"/>
                <a:gd name="connsiteX0" fmla="*/ 0 w 3456000"/>
                <a:gd name="connsiteY0" fmla="*/ 0 h 3224440"/>
                <a:gd name="connsiteX1" fmla="*/ 1750313 w 3456000"/>
                <a:gd name="connsiteY1" fmla="*/ 448954 h 3224440"/>
                <a:gd name="connsiteX2" fmla="*/ 3456000 w 3456000"/>
                <a:gd name="connsiteY2" fmla="*/ 5136 h 3224440"/>
                <a:gd name="connsiteX3" fmla="*/ 3456000 w 3456000"/>
                <a:gd name="connsiteY3" fmla="*/ 3224440 h 3224440"/>
                <a:gd name="connsiteX4" fmla="*/ 0 w 3456000"/>
                <a:gd name="connsiteY4" fmla="*/ 3224440 h 3224440"/>
                <a:gd name="connsiteX5" fmla="*/ 0 w 3456000"/>
                <a:gd name="connsiteY5" fmla="*/ 0 h 322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6000" h="3224440">
                  <a:moveTo>
                    <a:pt x="0" y="0"/>
                  </a:moveTo>
                  <a:lnTo>
                    <a:pt x="1750313" y="448954"/>
                  </a:lnTo>
                  <a:lnTo>
                    <a:pt x="3456000" y="5136"/>
                  </a:lnTo>
                  <a:lnTo>
                    <a:pt x="3456000" y="3224440"/>
                  </a:lnTo>
                  <a:lnTo>
                    <a:pt x="0" y="3224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7009E918-DEE4-4209-A218-678F085C6721}"/>
                </a:ext>
              </a:extLst>
            </p:cNvPr>
            <p:cNvSpPr/>
            <p:nvPr userDrawn="1"/>
          </p:nvSpPr>
          <p:spPr>
            <a:xfrm flipV="1">
              <a:off x="912317" y="3008857"/>
              <a:ext cx="2878150" cy="467320"/>
            </a:xfrm>
            <a:custGeom>
              <a:avLst/>
              <a:gdLst>
                <a:gd name="connsiteX0" fmla="*/ 1677245 w 6232641"/>
                <a:gd name="connsiteY0" fmla="*/ 467320 h 805057"/>
                <a:gd name="connsiteX1" fmla="*/ 3138654 w 6232641"/>
                <a:gd name="connsiteY1" fmla="*/ 92470 h 805057"/>
                <a:gd name="connsiteX2" fmla="*/ 4555395 w 6232641"/>
                <a:gd name="connsiteY2" fmla="*/ 461104 h 805057"/>
                <a:gd name="connsiteX3" fmla="*/ 4555395 w 6232641"/>
                <a:gd name="connsiteY3" fmla="*/ 368640 h 805057"/>
                <a:gd name="connsiteX4" fmla="*/ 3138633 w 6232641"/>
                <a:gd name="connsiteY4" fmla="*/ 0 h 805057"/>
                <a:gd name="connsiteX5" fmla="*/ 1677245 w 6232641"/>
                <a:gd name="connsiteY5" fmla="*/ 374845 h 805057"/>
                <a:gd name="connsiteX6" fmla="*/ 5877280 w 6232641"/>
                <a:gd name="connsiteY6" fmla="*/ 805057 h 805057"/>
                <a:gd name="connsiteX7" fmla="*/ 6232641 w 6232641"/>
                <a:gd name="connsiteY7" fmla="*/ 805057 h 805057"/>
                <a:gd name="connsiteX8" fmla="*/ 4844320 w 6232641"/>
                <a:gd name="connsiteY8" fmla="*/ 443818 h 805057"/>
                <a:gd name="connsiteX9" fmla="*/ 4844320 w 6232641"/>
                <a:gd name="connsiteY9" fmla="*/ 536282 h 805057"/>
                <a:gd name="connsiteX10" fmla="*/ 0 w 6232641"/>
                <a:gd name="connsiteY10" fmla="*/ 805057 h 805057"/>
                <a:gd name="connsiteX11" fmla="*/ 360529 w 6232641"/>
                <a:gd name="connsiteY11" fmla="*/ 805057 h 805057"/>
                <a:gd name="connsiteX12" fmla="*/ 1388320 w 6232641"/>
                <a:gd name="connsiteY12" fmla="*/ 541429 h 805057"/>
                <a:gd name="connsiteX13" fmla="*/ 1388320 w 6232641"/>
                <a:gd name="connsiteY13" fmla="*/ 448954 h 805057"/>
                <a:gd name="connsiteX0" fmla="*/ 1677245 w 6232641"/>
                <a:gd name="connsiteY0" fmla="*/ 467320 h 805057"/>
                <a:gd name="connsiteX1" fmla="*/ 3138654 w 6232641"/>
                <a:gd name="connsiteY1" fmla="*/ 92470 h 805057"/>
                <a:gd name="connsiteX2" fmla="*/ 4555395 w 6232641"/>
                <a:gd name="connsiteY2" fmla="*/ 461104 h 805057"/>
                <a:gd name="connsiteX3" fmla="*/ 4555395 w 6232641"/>
                <a:gd name="connsiteY3" fmla="*/ 368640 h 805057"/>
                <a:gd name="connsiteX4" fmla="*/ 3138633 w 6232641"/>
                <a:gd name="connsiteY4" fmla="*/ 0 h 805057"/>
                <a:gd name="connsiteX5" fmla="*/ 1677245 w 6232641"/>
                <a:gd name="connsiteY5" fmla="*/ 374845 h 805057"/>
                <a:gd name="connsiteX6" fmla="*/ 1677245 w 6232641"/>
                <a:gd name="connsiteY6" fmla="*/ 467320 h 805057"/>
                <a:gd name="connsiteX7" fmla="*/ 4844320 w 6232641"/>
                <a:gd name="connsiteY7" fmla="*/ 536282 h 805057"/>
                <a:gd name="connsiteX8" fmla="*/ 6232641 w 6232641"/>
                <a:gd name="connsiteY8" fmla="*/ 805057 h 805057"/>
                <a:gd name="connsiteX9" fmla="*/ 4844320 w 6232641"/>
                <a:gd name="connsiteY9" fmla="*/ 443818 h 805057"/>
                <a:gd name="connsiteX10" fmla="*/ 4844320 w 6232641"/>
                <a:gd name="connsiteY10" fmla="*/ 536282 h 805057"/>
                <a:gd name="connsiteX11" fmla="*/ 0 w 6232641"/>
                <a:gd name="connsiteY11" fmla="*/ 805057 h 805057"/>
                <a:gd name="connsiteX12" fmla="*/ 360529 w 6232641"/>
                <a:gd name="connsiteY12" fmla="*/ 805057 h 805057"/>
                <a:gd name="connsiteX13" fmla="*/ 1388320 w 6232641"/>
                <a:gd name="connsiteY13" fmla="*/ 541429 h 805057"/>
                <a:gd name="connsiteX14" fmla="*/ 1388320 w 6232641"/>
                <a:gd name="connsiteY14" fmla="*/ 448954 h 805057"/>
                <a:gd name="connsiteX15" fmla="*/ 0 w 6232641"/>
                <a:gd name="connsiteY15" fmla="*/ 805057 h 805057"/>
                <a:gd name="connsiteX0" fmla="*/ 1677245 w 4844320"/>
                <a:gd name="connsiteY0" fmla="*/ 467320 h 805057"/>
                <a:gd name="connsiteX1" fmla="*/ 3138654 w 4844320"/>
                <a:gd name="connsiteY1" fmla="*/ 92470 h 805057"/>
                <a:gd name="connsiteX2" fmla="*/ 4555395 w 4844320"/>
                <a:gd name="connsiteY2" fmla="*/ 461104 h 805057"/>
                <a:gd name="connsiteX3" fmla="*/ 4555395 w 4844320"/>
                <a:gd name="connsiteY3" fmla="*/ 368640 h 805057"/>
                <a:gd name="connsiteX4" fmla="*/ 3138633 w 4844320"/>
                <a:gd name="connsiteY4" fmla="*/ 0 h 805057"/>
                <a:gd name="connsiteX5" fmla="*/ 1677245 w 4844320"/>
                <a:gd name="connsiteY5" fmla="*/ 374845 h 805057"/>
                <a:gd name="connsiteX6" fmla="*/ 1677245 w 4844320"/>
                <a:gd name="connsiteY6" fmla="*/ 467320 h 805057"/>
                <a:gd name="connsiteX7" fmla="*/ 4844320 w 4844320"/>
                <a:gd name="connsiteY7" fmla="*/ 536282 h 805057"/>
                <a:gd name="connsiteX8" fmla="*/ 4844320 w 4844320"/>
                <a:gd name="connsiteY8" fmla="*/ 443818 h 805057"/>
                <a:gd name="connsiteX9" fmla="*/ 4844320 w 4844320"/>
                <a:gd name="connsiteY9" fmla="*/ 536282 h 805057"/>
                <a:gd name="connsiteX10" fmla="*/ 0 w 4844320"/>
                <a:gd name="connsiteY10" fmla="*/ 805057 h 805057"/>
                <a:gd name="connsiteX11" fmla="*/ 360529 w 4844320"/>
                <a:gd name="connsiteY11" fmla="*/ 805057 h 805057"/>
                <a:gd name="connsiteX12" fmla="*/ 1388320 w 4844320"/>
                <a:gd name="connsiteY12" fmla="*/ 541429 h 805057"/>
                <a:gd name="connsiteX13" fmla="*/ 1388320 w 4844320"/>
                <a:gd name="connsiteY13" fmla="*/ 448954 h 805057"/>
                <a:gd name="connsiteX14" fmla="*/ 0 w 4844320"/>
                <a:gd name="connsiteY14" fmla="*/ 805057 h 805057"/>
                <a:gd name="connsiteX0" fmla="*/ 1677245 w 4555395"/>
                <a:gd name="connsiteY0" fmla="*/ 467320 h 805057"/>
                <a:gd name="connsiteX1" fmla="*/ 3138654 w 4555395"/>
                <a:gd name="connsiteY1" fmla="*/ 92470 h 805057"/>
                <a:gd name="connsiteX2" fmla="*/ 4555395 w 4555395"/>
                <a:gd name="connsiteY2" fmla="*/ 461104 h 805057"/>
                <a:gd name="connsiteX3" fmla="*/ 4555395 w 4555395"/>
                <a:gd name="connsiteY3" fmla="*/ 368640 h 805057"/>
                <a:gd name="connsiteX4" fmla="*/ 3138633 w 4555395"/>
                <a:gd name="connsiteY4" fmla="*/ 0 h 805057"/>
                <a:gd name="connsiteX5" fmla="*/ 1677245 w 4555395"/>
                <a:gd name="connsiteY5" fmla="*/ 374845 h 805057"/>
                <a:gd name="connsiteX6" fmla="*/ 1677245 w 4555395"/>
                <a:gd name="connsiteY6" fmla="*/ 467320 h 805057"/>
                <a:gd name="connsiteX7" fmla="*/ 0 w 4555395"/>
                <a:gd name="connsiteY7" fmla="*/ 805057 h 805057"/>
                <a:gd name="connsiteX8" fmla="*/ 360529 w 4555395"/>
                <a:gd name="connsiteY8" fmla="*/ 805057 h 805057"/>
                <a:gd name="connsiteX9" fmla="*/ 1388320 w 4555395"/>
                <a:gd name="connsiteY9" fmla="*/ 541429 h 805057"/>
                <a:gd name="connsiteX10" fmla="*/ 1388320 w 4555395"/>
                <a:gd name="connsiteY10" fmla="*/ 448954 h 805057"/>
                <a:gd name="connsiteX11" fmla="*/ 0 w 4555395"/>
                <a:gd name="connsiteY11" fmla="*/ 805057 h 805057"/>
                <a:gd name="connsiteX0" fmla="*/ 1677245 w 4555395"/>
                <a:gd name="connsiteY0" fmla="*/ 467320 h 805057"/>
                <a:gd name="connsiteX1" fmla="*/ 3138654 w 4555395"/>
                <a:gd name="connsiteY1" fmla="*/ 92470 h 805057"/>
                <a:gd name="connsiteX2" fmla="*/ 4555395 w 4555395"/>
                <a:gd name="connsiteY2" fmla="*/ 461104 h 805057"/>
                <a:gd name="connsiteX3" fmla="*/ 4555395 w 4555395"/>
                <a:gd name="connsiteY3" fmla="*/ 368640 h 805057"/>
                <a:gd name="connsiteX4" fmla="*/ 3138633 w 4555395"/>
                <a:gd name="connsiteY4" fmla="*/ 0 h 805057"/>
                <a:gd name="connsiteX5" fmla="*/ 1677245 w 4555395"/>
                <a:gd name="connsiteY5" fmla="*/ 374845 h 805057"/>
                <a:gd name="connsiteX6" fmla="*/ 1677245 w 4555395"/>
                <a:gd name="connsiteY6" fmla="*/ 467320 h 805057"/>
                <a:gd name="connsiteX7" fmla="*/ 0 w 4555395"/>
                <a:gd name="connsiteY7" fmla="*/ 805057 h 805057"/>
                <a:gd name="connsiteX8" fmla="*/ 360529 w 4555395"/>
                <a:gd name="connsiteY8" fmla="*/ 805057 h 805057"/>
                <a:gd name="connsiteX9" fmla="*/ 1388320 w 4555395"/>
                <a:gd name="connsiteY9" fmla="*/ 448954 h 805057"/>
                <a:gd name="connsiteX10" fmla="*/ 0 w 4555395"/>
                <a:gd name="connsiteY10" fmla="*/ 805057 h 805057"/>
                <a:gd name="connsiteX0" fmla="*/ 1677245 w 4555395"/>
                <a:gd name="connsiteY0" fmla="*/ 467320 h 805057"/>
                <a:gd name="connsiteX1" fmla="*/ 3138654 w 4555395"/>
                <a:gd name="connsiteY1" fmla="*/ 92470 h 805057"/>
                <a:gd name="connsiteX2" fmla="*/ 4555395 w 4555395"/>
                <a:gd name="connsiteY2" fmla="*/ 461104 h 805057"/>
                <a:gd name="connsiteX3" fmla="*/ 4555395 w 4555395"/>
                <a:gd name="connsiteY3" fmla="*/ 368640 h 805057"/>
                <a:gd name="connsiteX4" fmla="*/ 3138633 w 4555395"/>
                <a:gd name="connsiteY4" fmla="*/ 0 h 805057"/>
                <a:gd name="connsiteX5" fmla="*/ 1677245 w 4555395"/>
                <a:gd name="connsiteY5" fmla="*/ 374845 h 805057"/>
                <a:gd name="connsiteX6" fmla="*/ 1677245 w 4555395"/>
                <a:gd name="connsiteY6" fmla="*/ 467320 h 805057"/>
                <a:gd name="connsiteX7" fmla="*/ 0 w 4555395"/>
                <a:gd name="connsiteY7" fmla="*/ 805057 h 805057"/>
                <a:gd name="connsiteX8" fmla="*/ 360529 w 4555395"/>
                <a:gd name="connsiteY8" fmla="*/ 805057 h 805057"/>
                <a:gd name="connsiteX9" fmla="*/ 0 w 4555395"/>
                <a:gd name="connsiteY9" fmla="*/ 805057 h 805057"/>
                <a:gd name="connsiteX0" fmla="*/ 0 w 2878150"/>
                <a:gd name="connsiteY0" fmla="*/ 467320 h 467320"/>
                <a:gd name="connsiteX1" fmla="*/ 1461409 w 2878150"/>
                <a:gd name="connsiteY1" fmla="*/ 92470 h 467320"/>
                <a:gd name="connsiteX2" fmla="*/ 2878150 w 2878150"/>
                <a:gd name="connsiteY2" fmla="*/ 461104 h 467320"/>
                <a:gd name="connsiteX3" fmla="*/ 2878150 w 2878150"/>
                <a:gd name="connsiteY3" fmla="*/ 368640 h 467320"/>
                <a:gd name="connsiteX4" fmla="*/ 1461388 w 2878150"/>
                <a:gd name="connsiteY4" fmla="*/ 0 h 467320"/>
                <a:gd name="connsiteX5" fmla="*/ 0 w 2878150"/>
                <a:gd name="connsiteY5" fmla="*/ 374845 h 467320"/>
                <a:gd name="connsiteX6" fmla="*/ 0 w 2878150"/>
                <a:gd name="connsiteY6" fmla="*/ 467320 h 46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8150" h="467320">
                  <a:moveTo>
                    <a:pt x="0" y="467320"/>
                  </a:moveTo>
                  <a:lnTo>
                    <a:pt x="1461409" y="92470"/>
                  </a:lnTo>
                  <a:lnTo>
                    <a:pt x="2878150" y="461104"/>
                  </a:lnTo>
                  <a:lnTo>
                    <a:pt x="2878150" y="368640"/>
                  </a:lnTo>
                  <a:lnTo>
                    <a:pt x="1461388" y="0"/>
                  </a:lnTo>
                  <a:lnTo>
                    <a:pt x="0" y="374845"/>
                  </a:lnTo>
                  <a:lnTo>
                    <a:pt x="0" y="467320"/>
                  </a:lnTo>
                  <a:close/>
                </a:path>
              </a:pathLst>
            </a:custGeom>
            <a:solidFill>
              <a:srgbClr val="369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pic>
        <p:nvPicPr>
          <p:cNvPr id="45" name="Picture 21">
            <a:extLst>
              <a:ext uri="{FF2B5EF4-FFF2-40B4-BE49-F238E27FC236}">
                <a16:creationId xmlns:a16="http://schemas.microsoft.com/office/drawing/2014/main" id="{E701BD72-101F-4596-B61E-E1FFE0FE74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8113" y="657300"/>
            <a:ext cx="1080000" cy="156277"/>
          </a:xfrm>
          <a:prstGeom prst="rect">
            <a:avLst/>
          </a:prstGeom>
        </p:spPr>
      </p:pic>
      <p:sp>
        <p:nvSpPr>
          <p:cNvPr id="80" name="Рисунок 79">
            <a:extLst>
              <a:ext uri="{FF2B5EF4-FFF2-40B4-BE49-F238E27FC236}">
                <a16:creationId xmlns:a16="http://schemas.microsoft.com/office/drawing/2014/main" id="{4C22BB9D-95E4-40A7-ADB3-1B4845801F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73908" y="1566863"/>
            <a:ext cx="3456000" cy="1816844"/>
          </a:xfrm>
          <a:custGeom>
            <a:avLst/>
            <a:gdLst>
              <a:gd name="connsiteX0" fmla="*/ 0 w 3456000"/>
              <a:gd name="connsiteY0" fmla="*/ 0 h 2024062"/>
              <a:gd name="connsiteX1" fmla="*/ 3456000 w 3456000"/>
              <a:gd name="connsiteY1" fmla="*/ 0 h 2024062"/>
              <a:gd name="connsiteX2" fmla="*/ 3456000 w 3456000"/>
              <a:gd name="connsiteY2" fmla="*/ 2024062 h 2024062"/>
              <a:gd name="connsiteX3" fmla="*/ 3455505 w 3456000"/>
              <a:gd name="connsiteY3" fmla="*/ 2024062 h 2024062"/>
              <a:gd name="connsiteX4" fmla="*/ 3455505 w 3456000"/>
              <a:gd name="connsiteY4" fmla="*/ 1461179 h 2024062"/>
              <a:gd name="connsiteX5" fmla="*/ 3166580 w 3456000"/>
              <a:gd name="connsiteY5" fmla="*/ 1536357 h 2024062"/>
              <a:gd name="connsiteX6" fmla="*/ 3166580 w 3456000"/>
              <a:gd name="connsiteY6" fmla="*/ 1448210 h 2024062"/>
              <a:gd name="connsiteX7" fmla="*/ 1749839 w 3456000"/>
              <a:gd name="connsiteY7" fmla="*/ 1816844 h 2024062"/>
              <a:gd name="connsiteX8" fmla="*/ 288430 w 3456000"/>
              <a:gd name="connsiteY8" fmla="*/ 1441994 h 2024062"/>
              <a:gd name="connsiteX9" fmla="*/ 288430 w 3456000"/>
              <a:gd name="connsiteY9" fmla="*/ 1530152 h 2024062"/>
              <a:gd name="connsiteX10" fmla="*/ 0 w 3456000"/>
              <a:gd name="connsiteY10" fmla="*/ 1456170 h 2024062"/>
              <a:gd name="connsiteX0" fmla="*/ 0 w 3456000"/>
              <a:gd name="connsiteY0" fmla="*/ 0 h 2024062"/>
              <a:gd name="connsiteX1" fmla="*/ 3456000 w 3456000"/>
              <a:gd name="connsiteY1" fmla="*/ 0 h 2024062"/>
              <a:gd name="connsiteX2" fmla="*/ 3456000 w 3456000"/>
              <a:gd name="connsiteY2" fmla="*/ 2024062 h 2024062"/>
              <a:gd name="connsiteX3" fmla="*/ 3455505 w 3456000"/>
              <a:gd name="connsiteY3" fmla="*/ 1461179 h 2024062"/>
              <a:gd name="connsiteX4" fmla="*/ 3166580 w 3456000"/>
              <a:gd name="connsiteY4" fmla="*/ 1536357 h 2024062"/>
              <a:gd name="connsiteX5" fmla="*/ 3166580 w 3456000"/>
              <a:gd name="connsiteY5" fmla="*/ 1448210 h 2024062"/>
              <a:gd name="connsiteX6" fmla="*/ 1749839 w 3456000"/>
              <a:gd name="connsiteY6" fmla="*/ 1816844 h 2024062"/>
              <a:gd name="connsiteX7" fmla="*/ 288430 w 3456000"/>
              <a:gd name="connsiteY7" fmla="*/ 1441994 h 2024062"/>
              <a:gd name="connsiteX8" fmla="*/ 288430 w 3456000"/>
              <a:gd name="connsiteY8" fmla="*/ 1530152 h 2024062"/>
              <a:gd name="connsiteX9" fmla="*/ 0 w 3456000"/>
              <a:gd name="connsiteY9" fmla="*/ 1456170 h 2024062"/>
              <a:gd name="connsiteX10" fmla="*/ 0 w 3456000"/>
              <a:gd name="connsiteY10" fmla="*/ 0 h 2024062"/>
              <a:gd name="connsiteX0" fmla="*/ 0 w 3456000"/>
              <a:gd name="connsiteY0" fmla="*/ 0 h 1816844"/>
              <a:gd name="connsiteX1" fmla="*/ 3456000 w 3456000"/>
              <a:gd name="connsiteY1" fmla="*/ 0 h 1816844"/>
              <a:gd name="connsiteX2" fmla="*/ 3455505 w 3456000"/>
              <a:gd name="connsiteY2" fmla="*/ 1461179 h 1816844"/>
              <a:gd name="connsiteX3" fmla="*/ 3166580 w 3456000"/>
              <a:gd name="connsiteY3" fmla="*/ 1536357 h 1816844"/>
              <a:gd name="connsiteX4" fmla="*/ 3166580 w 3456000"/>
              <a:gd name="connsiteY4" fmla="*/ 1448210 h 1816844"/>
              <a:gd name="connsiteX5" fmla="*/ 1749839 w 3456000"/>
              <a:gd name="connsiteY5" fmla="*/ 1816844 h 1816844"/>
              <a:gd name="connsiteX6" fmla="*/ 288430 w 3456000"/>
              <a:gd name="connsiteY6" fmla="*/ 1441994 h 1816844"/>
              <a:gd name="connsiteX7" fmla="*/ 288430 w 3456000"/>
              <a:gd name="connsiteY7" fmla="*/ 1530152 h 1816844"/>
              <a:gd name="connsiteX8" fmla="*/ 0 w 3456000"/>
              <a:gd name="connsiteY8" fmla="*/ 1456170 h 1816844"/>
              <a:gd name="connsiteX9" fmla="*/ 0 w 3456000"/>
              <a:gd name="connsiteY9" fmla="*/ 0 h 181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6000" h="1816844">
                <a:moveTo>
                  <a:pt x="0" y="0"/>
                </a:moveTo>
                <a:lnTo>
                  <a:pt x="3456000" y="0"/>
                </a:lnTo>
                <a:lnTo>
                  <a:pt x="3455505" y="1461179"/>
                </a:lnTo>
                <a:lnTo>
                  <a:pt x="3166580" y="1536357"/>
                </a:lnTo>
                <a:lnTo>
                  <a:pt x="3166580" y="1448210"/>
                </a:lnTo>
                <a:lnTo>
                  <a:pt x="1749839" y="1816844"/>
                </a:lnTo>
                <a:lnTo>
                  <a:pt x="288430" y="1441994"/>
                </a:lnTo>
                <a:lnTo>
                  <a:pt x="288430" y="1530152"/>
                </a:lnTo>
                <a:lnTo>
                  <a:pt x="0" y="1456170"/>
                </a:lnTo>
                <a:lnTo>
                  <a:pt x="0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94" name="Текст 40">
            <a:extLst>
              <a:ext uri="{FF2B5EF4-FFF2-40B4-BE49-F238E27FC236}">
                <a16:creationId xmlns:a16="http://schemas.microsoft.com/office/drawing/2014/main" id="{1986A7FD-5B6F-49AD-A13F-8D66DA7B7F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476" y="3752175"/>
            <a:ext cx="2913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lang="ru-RU" sz="2000" b="1" dirty="0" smtClean="0">
                <a:solidFill>
                  <a:srgbClr val="323232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228600" lvl="0" indent="-228600">
              <a:spcBef>
                <a:spcPts val="0"/>
              </a:spcBef>
              <a:spcAft>
                <a:spcPts val="800"/>
              </a:spcAft>
            </a:pPr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95" name="Текст 40">
            <a:extLst>
              <a:ext uri="{FF2B5EF4-FFF2-40B4-BE49-F238E27FC236}">
                <a16:creationId xmlns:a16="http://schemas.microsoft.com/office/drawing/2014/main" id="{3BFC6996-989A-4B45-916E-D4089745DA2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00255" y="3752175"/>
            <a:ext cx="2913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lang="ru-RU" sz="2000" b="1" dirty="0" smtClean="0">
                <a:solidFill>
                  <a:srgbClr val="323232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228600" lvl="0" indent="-228600">
              <a:spcBef>
                <a:spcPts val="0"/>
              </a:spcBef>
              <a:spcAft>
                <a:spcPts val="800"/>
              </a:spcAft>
            </a:pPr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96" name="Текст 40">
            <a:extLst>
              <a:ext uri="{FF2B5EF4-FFF2-40B4-BE49-F238E27FC236}">
                <a16:creationId xmlns:a16="http://schemas.microsoft.com/office/drawing/2014/main" id="{B73C7FD2-360A-4217-BE9D-19FCF7349CD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661908" y="3752175"/>
            <a:ext cx="2913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lang="ru-RU" sz="2000" b="1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228600" lvl="0" indent="-228600">
              <a:spcBef>
                <a:spcPts val="0"/>
              </a:spcBef>
              <a:spcAft>
                <a:spcPts val="800"/>
              </a:spcAft>
            </a:pPr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97" name="Текст 40">
            <a:extLst>
              <a:ext uri="{FF2B5EF4-FFF2-40B4-BE49-F238E27FC236}">
                <a16:creationId xmlns:a16="http://schemas.microsoft.com/office/drawing/2014/main" id="{1974794F-9A0D-4BCB-AAA5-C75812D4B36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85825" y="4473575"/>
            <a:ext cx="2913646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342900" indent="-342900">
              <a:buClr>
                <a:srgbClr val="3698D4"/>
              </a:buClr>
              <a:buFont typeface="Wingdings" panose="05000000000000000000" pitchFamily="2" charset="2"/>
              <a:buChar char="§"/>
              <a:defRPr lang="ru-RU" sz="1400" b="0" dirty="0" smtClean="0">
                <a:solidFill>
                  <a:srgbClr val="32323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228600" lvl="0" indent="-228600">
              <a:spcBef>
                <a:spcPts val="0"/>
              </a:spcBef>
              <a:spcAft>
                <a:spcPts val="800"/>
              </a:spcAft>
            </a:pPr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98" name="Текст 40">
            <a:extLst>
              <a:ext uri="{FF2B5EF4-FFF2-40B4-BE49-F238E27FC236}">
                <a16:creationId xmlns:a16="http://schemas.microsoft.com/office/drawing/2014/main" id="{3011BB69-2BA2-423A-957F-436FB95CD26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662833" y="4473172"/>
            <a:ext cx="2913646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§"/>
              <a:defRPr lang="ru-RU" sz="1400" b="0" dirty="0" smtClean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228600" lvl="0" indent="-228600">
              <a:spcBef>
                <a:spcPts val="0"/>
              </a:spcBef>
              <a:spcAft>
                <a:spcPts val="800"/>
              </a:spcAft>
            </a:pPr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99" name="Текст 40">
            <a:extLst>
              <a:ext uri="{FF2B5EF4-FFF2-40B4-BE49-F238E27FC236}">
                <a16:creationId xmlns:a16="http://schemas.microsoft.com/office/drawing/2014/main" id="{E822BDFE-4CF7-4FE9-B4F6-EA9819FF2F8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400255" y="4473172"/>
            <a:ext cx="2913646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342900" indent="-342900">
              <a:buClr>
                <a:srgbClr val="3698D4"/>
              </a:buClr>
              <a:buFont typeface="Wingdings" panose="05000000000000000000" pitchFamily="2" charset="2"/>
              <a:buChar char="§"/>
              <a:defRPr lang="ru-RU" sz="1400" b="0" dirty="0" smtClean="0">
                <a:solidFill>
                  <a:srgbClr val="32323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228600" lvl="0" indent="-228600">
              <a:spcBef>
                <a:spcPts val="0"/>
              </a:spcBef>
              <a:spcAft>
                <a:spcPts val="800"/>
              </a:spcAft>
            </a:pPr>
            <a:r>
              <a:rPr lang="ru-RU" dirty="0"/>
              <a:t>Образец 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9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73" grpId="0" animBg="1"/>
      <p:bldP spid="54" grpId="0"/>
      <p:bldP spid="80" grpId="0" animBg="1"/>
      <p:bldP spid="9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6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7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8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Текст 40">
            <a:extLst>
              <a:ext uri="{FF2B5EF4-FFF2-40B4-BE49-F238E27FC236}">
                <a16:creationId xmlns:a16="http://schemas.microsoft.com/office/drawing/2014/main" id="{0CCB8464-02FC-4C13-A786-B0643ED3F6E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108015" y="2411596"/>
            <a:ext cx="346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ctr">
              <a:buNone/>
              <a:defRPr lang="ru-RU" sz="2000" b="1" dirty="0" smtClean="0">
                <a:solidFill>
                  <a:srgbClr val="323232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228600" lvl="0" indent="-228600">
              <a:spcBef>
                <a:spcPts val="0"/>
              </a:spcBef>
              <a:spcAft>
                <a:spcPts val="800"/>
              </a:spcAft>
            </a:pPr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77" name="Текст 40">
            <a:extLst>
              <a:ext uri="{FF2B5EF4-FFF2-40B4-BE49-F238E27FC236}">
                <a16:creationId xmlns:a16="http://schemas.microsoft.com/office/drawing/2014/main" id="{65CE4548-0E25-4DE4-A817-87E135D6837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373909" y="2411596"/>
            <a:ext cx="3444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ctr">
              <a:buNone/>
              <a:defRPr lang="ru-RU" sz="2000" b="1" dirty="0" smtClean="0">
                <a:solidFill>
                  <a:srgbClr val="323232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228600" lvl="0" indent="-228600">
              <a:spcBef>
                <a:spcPts val="0"/>
              </a:spcBef>
              <a:spcAft>
                <a:spcPts val="800"/>
              </a:spcAft>
            </a:pPr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94" name="Текст 40">
            <a:extLst>
              <a:ext uri="{FF2B5EF4-FFF2-40B4-BE49-F238E27FC236}">
                <a16:creationId xmlns:a16="http://schemas.microsoft.com/office/drawing/2014/main" id="{1986A7FD-5B6F-49AD-A13F-8D66DA7B7F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4393" y="2411596"/>
            <a:ext cx="3444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ctr">
              <a:buNone/>
              <a:defRPr lang="ru-RU" sz="2000" b="1" dirty="0" smtClean="0">
                <a:solidFill>
                  <a:srgbClr val="323232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228600" lvl="0" indent="-228600">
              <a:spcBef>
                <a:spcPts val="0"/>
              </a:spcBef>
              <a:spcAft>
                <a:spcPts val="800"/>
              </a:spcAft>
            </a:pPr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50" name="Полилиния: фигура 49">
            <a:extLst>
              <a:ext uri="{FF2B5EF4-FFF2-40B4-BE49-F238E27FC236}">
                <a16:creationId xmlns:a16="http://schemas.microsoft.com/office/drawing/2014/main" id="{FAC37B60-C412-402E-B130-064EC464F1CE}"/>
              </a:ext>
            </a:extLst>
          </p:cNvPr>
          <p:cNvSpPr/>
          <p:nvPr userDrawn="1"/>
        </p:nvSpPr>
        <p:spPr>
          <a:xfrm>
            <a:off x="8113424" y="2786214"/>
            <a:ext cx="3456000" cy="3451073"/>
          </a:xfrm>
          <a:custGeom>
            <a:avLst/>
            <a:gdLst>
              <a:gd name="connsiteX0" fmla="*/ 0 w 3456000"/>
              <a:gd name="connsiteY0" fmla="*/ 132373 h 3356813"/>
              <a:gd name="connsiteX1" fmla="*/ 1750313 w 3456000"/>
              <a:gd name="connsiteY1" fmla="*/ 581327 h 3356813"/>
              <a:gd name="connsiteX2" fmla="*/ 3456000 w 3456000"/>
              <a:gd name="connsiteY2" fmla="*/ 137509 h 3356813"/>
              <a:gd name="connsiteX3" fmla="*/ 3456000 w 3456000"/>
              <a:gd name="connsiteY3" fmla="*/ 3356813 h 3356813"/>
              <a:gd name="connsiteX4" fmla="*/ 0 w 3456000"/>
              <a:gd name="connsiteY4" fmla="*/ 3356813 h 3356813"/>
              <a:gd name="connsiteX5" fmla="*/ 0 w 3456000"/>
              <a:gd name="connsiteY5" fmla="*/ 0 h 3356813"/>
              <a:gd name="connsiteX6" fmla="*/ 3456000 w 3456000"/>
              <a:gd name="connsiteY6" fmla="*/ 0 h 3356813"/>
              <a:gd name="connsiteX7" fmla="*/ 3456000 w 3456000"/>
              <a:gd name="connsiteY7" fmla="*/ 45045 h 3356813"/>
              <a:gd name="connsiteX8" fmla="*/ 1750334 w 3456000"/>
              <a:gd name="connsiteY8" fmla="*/ 488857 h 3356813"/>
              <a:gd name="connsiteX9" fmla="*/ 0 w 3456000"/>
              <a:gd name="connsiteY9" fmla="*/ 39898 h 3356813"/>
              <a:gd name="connsiteX0" fmla="*/ 0 w 3456000"/>
              <a:gd name="connsiteY0" fmla="*/ 132373 h 3356813"/>
              <a:gd name="connsiteX1" fmla="*/ 1750313 w 3456000"/>
              <a:gd name="connsiteY1" fmla="*/ 581327 h 3356813"/>
              <a:gd name="connsiteX2" fmla="*/ 3456000 w 3456000"/>
              <a:gd name="connsiteY2" fmla="*/ 137509 h 3356813"/>
              <a:gd name="connsiteX3" fmla="*/ 3456000 w 3456000"/>
              <a:gd name="connsiteY3" fmla="*/ 3356813 h 3356813"/>
              <a:gd name="connsiteX4" fmla="*/ 0 w 3456000"/>
              <a:gd name="connsiteY4" fmla="*/ 3356813 h 3356813"/>
              <a:gd name="connsiteX5" fmla="*/ 0 w 3456000"/>
              <a:gd name="connsiteY5" fmla="*/ 132373 h 3356813"/>
              <a:gd name="connsiteX6" fmla="*/ 0 w 3456000"/>
              <a:gd name="connsiteY6" fmla="*/ 0 h 3356813"/>
              <a:gd name="connsiteX7" fmla="*/ 3456000 w 3456000"/>
              <a:gd name="connsiteY7" fmla="*/ 0 h 3356813"/>
              <a:gd name="connsiteX8" fmla="*/ 1750334 w 3456000"/>
              <a:gd name="connsiteY8" fmla="*/ 488857 h 3356813"/>
              <a:gd name="connsiteX9" fmla="*/ 0 w 3456000"/>
              <a:gd name="connsiteY9" fmla="*/ 39898 h 3356813"/>
              <a:gd name="connsiteX10" fmla="*/ 0 w 3456000"/>
              <a:gd name="connsiteY10" fmla="*/ 0 h 3356813"/>
              <a:gd name="connsiteX0" fmla="*/ 0 w 3456000"/>
              <a:gd name="connsiteY0" fmla="*/ 132373 h 3356813"/>
              <a:gd name="connsiteX1" fmla="*/ 1750313 w 3456000"/>
              <a:gd name="connsiteY1" fmla="*/ 581327 h 3356813"/>
              <a:gd name="connsiteX2" fmla="*/ 3456000 w 3456000"/>
              <a:gd name="connsiteY2" fmla="*/ 137509 h 3356813"/>
              <a:gd name="connsiteX3" fmla="*/ 3456000 w 3456000"/>
              <a:gd name="connsiteY3" fmla="*/ 3356813 h 3356813"/>
              <a:gd name="connsiteX4" fmla="*/ 0 w 3456000"/>
              <a:gd name="connsiteY4" fmla="*/ 3356813 h 3356813"/>
              <a:gd name="connsiteX5" fmla="*/ 0 w 3456000"/>
              <a:gd name="connsiteY5" fmla="*/ 132373 h 3356813"/>
              <a:gd name="connsiteX6" fmla="*/ 0 w 3456000"/>
              <a:gd name="connsiteY6" fmla="*/ 0 h 3356813"/>
              <a:gd name="connsiteX7" fmla="*/ 3456000 w 3456000"/>
              <a:gd name="connsiteY7" fmla="*/ 0 h 3356813"/>
              <a:gd name="connsiteX8" fmla="*/ 0 w 3456000"/>
              <a:gd name="connsiteY8" fmla="*/ 39898 h 3356813"/>
              <a:gd name="connsiteX9" fmla="*/ 0 w 3456000"/>
              <a:gd name="connsiteY9" fmla="*/ 0 h 3356813"/>
              <a:gd name="connsiteX0" fmla="*/ 0 w 3456000"/>
              <a:gd name="connsiteY0" fmla="*/ 132373 h 3356813"/>
              <a:gd name="connsiteX1" fmla="*/ 1750313 w 3456000"/>
              <a:gd name="connsiteY1" fmla="*/ 581327 h 3356813"/>
              <a:gd name="connsiteX2" fmla="*/ 3456000 w 3456000"/>
              <a:gd name="connsiteY2" fmla="*/ 137509 h 3356813"/>
              <a:gd name="connsiteX3" fmla="*/ 3456000 w 3456000"/>
              <a:gd name="connsiteY3" fmla="*/ 3356813 h 3356813"/>
              <a:gd name="connsiteX4" fmla="*/ 0 w 3456000"/>
              <a:gd name="connsiteY4" fmla="*/ 3356813 h 3356813"/>
              <a:gd name="connsiteX5" fmla="*/ 0 w 3456000"/>
              <a:gd name="connsiteY5" fmla="*/ 132373 h 3356813"/>
              <a:gd name="connsiteX6" fmla="*/ 0 w 3456000"/>
              <a:gd name="connsiteY6" fmla="*/ 39898 h 3356813"/>
              <a:gd name="connsiteX7" fmla="*/ 3456000 w 3456000"/>
              <a:gd name="connsiteY7" fmla="*/ 0 h 3356813"/>
              <a:gd name="connsiteX8" fmla="*/ 0 w 3456000"/>
              <a:gd name="connsiteY8" fmla="*/ 39898 h 3356813"/>
              <a:gd name="connsiteX0" fmla="*/ 0 w 3456000"/>
              <a:gd name="connsiteY0" fmla="*/ 0 h 3224440"/>
              <a:gd name="connsiteX1" fmla="*/ 1750313 w 3456000"/>
              <a:gd name="connsiteY1" fmla="*/ 448954 h 3224440"/>
              <a:gd name="connsiteX2" fmla="*/ 3456000 w 3456000"/>
              <a:gd name="connsiteY2" fmla="*/ 5136 h 3224440"/>
              <a:gd name="connsiteX3" fmla="*/ 3456000 w 3456000"/>
              <a:gd name="connsiteY3" fmla="*/ 3224440 h 3224440"/>
              <a:gd name="connsiteX4" fmla="*/ 0 w 3456000"/>
              <a:gd name="connsiteY4" fmla="*/ 3224440 h 3224440"/>
              <a:gd name="connsiteX5" fmla="*/ 0 w 3456000"/>
              <a:gd name="connsiteY5" fmla="*/ 0 h 322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6000" h="3224440">
                <a:moveTo>
                  <a:pt x="0" y="0"/>
                </a:moveTo>
                <a:lnTo>
                  <a:pt x="1750313" y="448954"/>
                </a:lnTo>
                <a:lnTo>
                  <a:pt x="3456000" y="5136"/>
                </a:lnTo>
                <a:lnTo>
                  <a:pt x="3456000" y="3224440"/>
                </a:lnTo>
                <a:lnTo>
                  <a:pt x="0" y="3224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1" name="Полилиния: фигура 50">
            <a:extLst>
              <a:ext uri="{FF2B5EF4-FFF2-40B4-BE49-F238E27FC236}">
                <a16:creationId xmlns:a16="http://schemas.microsoft.com/office/drawing/2014/main" id="{6F219989-5BE4-4628-AE01-BDB7AEBEE3C5}"/>
              </a:ext>
            </a:extLst>
          </p:cNvPr>
          <p:cNvSpPr/>
          <p:nvPr userDrawn="1"/>
        </p:nvSpPr>
        <p:spPr>
          <a:xfrm flipV="1">
            <a:off x="8402349" y="2782799"/>
            <a:ext cx="2878150" cy="467320"/>
          </a:xfrm>
          <a:custGeom>
            <a:avLst/>
            <a:gdLst>
              <a:gd name="connsiteX0" fmla="*/ 1677245 w 6232641"/>
              <a:gd name="connsiteY0" fmla="*/ 467320 h 805057"/>
              <a:gd name="connsiteX1" fmla="*/ 3138654 w 6232641"/>
              <a:gd name="connsiteY1" fmla="*/ 92470 h 805057"/>
              <a:gd name="connsiteX2" fmla="*/ 4555395 w 6232641"/>
              <a:gd name="connsiteY2" fmla="*/ 461104 h 805057"/>
              <a:gd name="connsiteX3" fmla="*/ 4555395 w 6232641"/>
              <a:gd name="connsiteY3" fmla="*/ 368640 h 805057"/>
              <a:gd name="connsiteX4" fmla="*/ 3138633 w 6232641"/>
              <a:gd name="connsiteY4" fmla="*/ 0 h 805057"/>
              <a:gd name="connsiteX5" fmla="*/ 1677245 w 6232641"/>
              <a:gd name="connsiteY5" fmla="*/ 374845 h 805057"/>
              <a:gd name="connsiteX6" fmla="*/ 5877280 w 6232641"/>
              <a:gd name="connsiteY6" fmla="*/ 805057 h 805057"/>
              <a:gd name="connsiteX7" fmla="*/ 6232641 w 6232641"/>
              <a:gd name="connsiteY7" fmla="*/ 805057 h 805057"/>
              <a:gd name="connsiteX8" fmla="*/ 4844320 w 6232641"/>
              <a:gd name="connsiteY8" fmla="*/ 443818 h 805057"/>
              <a:gd name="connsiteX9" fmla="*/ 4844320 w 6232641"/>
              <a:gd name="connsiteY9" fmla="*/ 536282 h 805057"/>
              <a:gd name="connsiteX10" fmla="*/ 0 w 6232641"/>
              <a:gd name="connsiteY10" fmla="*/ 805057 h 805057"/>
              <a:gd name="connsiteX11" fmla="*/ 360529 w 6232641"/>
              <a:gd name="connsiteY11" fmla="*/ 805057 h 805057"/>
              <a:gd name="connsiteX12" fmla="*/ 1388320 w 6232641"/>
              <a:gd name="connsiteY12" fmla="*/ 541429 h 805057"/>
              <a:gd name="connsiteX13" fmla="*/ 1388320 w 6232641"/>
              <a:gd name="connsiteY13" fmla="*/ 448954 h 805057"/>
              <a:gd name="connsiteX0" fmla="*/ 1677245 w 6232641"/>
              <a:gd name="connsiteY0" fmla="*/ 467320 h 805057"/>
              <a:gd name="connsiteX1" fmla="*/ 3138654 w 6232641"/>
              <a:gd name="connsiteY1" fmla="*/ 92470 h 805057"/>
              <a:gd name="connsiteX2" fmla="*/ 4555395 w 6232641"/>
              <a:gd name="connsiteY2" fmla="*/ 461104 h 805057"/>
              <a:gd name="connsiteX3" fmla="*/ 4555395 w 6232641"/>
              <a:gd name="connsiteY3" fmla="*/ 368640 h 805057"/>
              <a:gd name="connsiteX4" fmla="*/ 3138633 w 6232641"/>
              <a:gd name="connsiteY4" fmla="*/ 0 h 805057"/>
              <a:gd name="connsiteX5" fmla="*/ 1677245 w 6232641"/>
              <a:gd name="connsiteY5" fmla="*/ 374845 h 805057"/>
              <a:gd name="connsiteX6" fmla="*/ 1677245 w 6232641"/>
              <a:gd name="connsiteY6" fmla="*/ 467320 h 805057"/>
              <a:gd name="connsiteX7" fmla="*/ 4844320 w 6232641"/>
              <a:gd name="connsiteY7" fmla="*/ 536282 h 805057"/>
              <a:gd name="connsiteX8" fmla="*/ 6232641 w 6232641"/>
              <a:gd name="connsiteY8" fmla="*/ 805057 h 805057"/>
              <a:gd name="connsiteX9" fmla="*/ 4844320 w 6232641"/>
              <a:gd name="connsiteY9" fmla="*/ 443818 h 805057"/>
              <a:gd name="connsiteX10" fmla="*/ 4844320 w 6232641"/>
              <a:gd name="connsiteY10" fmla="*/ 536282 h 805057"/>
              <a:gd name="connsiteX11" fmla="*/ 0 w 6232641"/>
              <a:gd name="connsiteY11" fmla="*/ 805057 h 805057"/>
              <a:gd name="connsiteX12" fmla="*/ 360529 w 6232641"/>
              <a:gd name="connsiteY12" fmla="*/ 805057 h 805057"/>
              <a:gd name="connsiteX13" fmla="*/ 1388320 w 6232641"/>
              <a:gd name="connsiteY13" fmla="*/ 541429 h 805057"/>
              <a:gd name="connsiteX14" fmla="*/ 1388320 w 6232641"/>
              <a:gd name="connsiteY14" fmla="*/ 448954 h 805057"/>
              <a:gd name="connsiteX15" fmla="*/ 0 w 6232641"/>
              <a:gd name="connsiteY15" fmla="*/ 805057 h 805057"/>
              <a:gd name="connsiteX0" fmla="*/ 1677245 w 4844320"/>
              <a:gd name="connsiteY0" fmla="*/ 467320 h 805057"/>
              <a:gd name="connsiteX1" fmla="*/ 3138654 w 4844320"/>
              <a:gd name="connsiteY1" fmla="*/ 92470 h 805057"/>
              <a:gd name="connsiteX2" fmla="*/ 4555395 w 4844320"/>
              <a:gd name="connsiteY2" fmla="*/ 461104 h 805057"/>
              <a:gd name="connsiteX3" fmla="*/ 4555395 w 4844320"/>
              <a:gd name="connsiteY3" fmla="*/ 368640 h 805057"/>
              <a:gd name="connsiteX4" fmla="*/ 3138633 w 4844320"/>
              <a:gd name="connsiteY4" fmla="*/ 0 h 805057"/>
              <a:gd name="connsiteX5" fmla="*/ 1677245 w 4844320"/>
              <a:gd name="connsiteY5" fmla="*/ 374845 h 805057"/>
              <a:gd name="connsiteX6" fmla="*/ 1677245 w 4844320"/>
              <a:gd name="connsiteY6" fmla="*/ 467320 h 805057"/>
              <a:gd name="connsiteX7" fmla="*/ 4844320 w 4844320"/>
              <a:gd name="connsiteY7" fmla="*/ 536282 h 805057"/>
              <a:gd name="connsiteX8" fmla="*/ 4844320 w 4844320"/>
              <a:gd name="connsiteY8" fmla="*/ 443818 h 805057"/>
              <a:gd name="connsiteX9" fmla="*/ 4844320 w 4844320"/>
              <a:gd name="connsiteY9" fmla="*/ 536282 h 805057"/>
              <a:gd name="connsiteX10" fmla="*/ 0 w 4844320"/>
              <a:gd name="connsiteY10" fmla="*/ 805057 h 805057"/>
              <a:gd name="connsiteX11" fmla="*/ 360529 w 4844320"/>
              <a:gd name="connsiteY11" fmla="*/ 805057 h 805057"/>
              <a:gd name="connsiteX12" fmla="*/ 1388320 w 4844320"/>
              <a:gd name="connsiteY12" fmla="*/ 541429 h 805057"/>
              <a:gd name="connsiteX13" fmla="*/ 1388320 w 4844320"/>
              <a:gd name="connsiteY13" fmla="*/ 448954 h 805057"/>
              <a:gd name="connsiteX14" fmla="*/ 0 w 4844320"/>
              <a:gd name="connsiteY14" fmla="*/ 805057 h 805057"/>
              <a:gd name="connsiteX0" fmla="*/ 1677245 w 4555395"/>
              <a:gd name="connsiteY0" fmla="*/ 467320 h 805057"/>
              <a:gd name="connsiteX1" fmla="*/ 3138654 w 4555395"/>
              <a:gd name="connsiteY1" fmla="*/ 92470 h 805057"/>
              <a:gd name="connsiteX2" fmla="*/ 4555395 w 4555395"/>
              <a:gd name="connsiteY2" fmla="*/ 461104 h 805057"/>
              <a:gd name="connsiteX3" fmla="*/ 4555395 w 4555395"/>
              <a:gd name="connsiteY3" fmla="*/ 368640 h 805057"/>
              <a:gd name="connsiteX4" fmla="*/ 3138633 w 4555395"/>
              <a:gd name="connsiteY4" fmla="*/ 0 h 805057"/>
              <a:gd name="connsiteX5" fmla="*/ 1677245 w 4555395"/>
              <a:gd name="connsiteY5" fmla="*/ 374845 h 805057"/>
              <a:gd name="connsiteX6" fmla="*/ 1677245 w 4555395"/>
              <a:gd name="connsiteY6" fmla="*/ 467320 h 805057"/>
              <a:gd name="connsiteX7" fmla="*/ 0 w 4555395"/>
              <a:gd name="connsiteY7" fmla="*/ 805057 h 805057"/>
              <a:gd name="connsiteX8" fmla="*/ 360529 w 4555395"/>
              <a:gd name="connsiteY8" fmla="*/ 805057 h 805057"/>
              <a:gd name="connsiteX9" fmla="*/ 1388320 w 4555395"/>
              <a:gd name="connsiteY9" fmla="*/ 541429 h 805057"/>
              <a:gd name="connsiteX10" fmla="*/ 1388320 w 4555395"/>
              <a:gd name="connsiteY10" fmla="*/ 448954 h 805057"/>
              <a:gd name="connsiteX11" fmla="*/ 0 w 4555395"/>
              <a:gd name="connsiteY11" fmla="*/ 805057 h 805057"/>
              <a:gd name="connsiteX0" fmla="*/ 1677245 w 4555395"/>
              <a:gd name="connsiteY0" fmla="*/ 467320 h 805057"/>
              <a:gd name="connsiteX1" fmla="*/ 3138654 w 4555395"/>
              <a:gd name="connsiteY1" fmla="*/ 92470 h 805057"/>
              <a:gd name="connsiteX2" fmla="*/ 4555395 w 4555395"/>
              <a:gd name="connsiteY2" fmla="*/ 461104 h 805057"/>
              <a:gd name="connsiteX3" fmla="*/ 4555395 w 4555395"/>
              <a:gd name="connsiteY3" fmla="*/ 368640 h 805057"/>
              <a:gd name="connsiteX4" fmla="*/ 3138633 w 4555395"/>
              <a:gd name="connsiteY4" fmla="*/ 0 h 805057"/>
              <a:gd name="connsiteX5" fmla="*/ 1677245 w 4555395"/>
              <a:gd name="connsiteY5" fmla="*/ 374845 h 805057"/>
              <a:gd name="connsiteX6" fmla="*/ 1677245 w 4555395"/>
              <a:gd name="connsiteY6" fmla="*/ 467320 h 805057"/>
              <a:gd name="connsiteX7" fmla="*/ 0 w 4555395"/>
              <a:gd name="connsiteY7" fmla="*/ 805057 h 805057"/>
              <a:gd name="connsiteX8" fmla="*/ 360529 w 4555395"/>
              <a:gd name="connsiteY8" fmla="*/ 805057 h 805057"/>
              <a:gd name="connsiteX9" fmla="*/ 1388320 w 4555395"/>
              <a:gd name="connsiteY9" fmla="*/ 448954 h 805057"/>
              <a:gd name="connsiteX10" fmla="*/ 0 w 4555395"/>
              <a:gd name="connsiteY10" fmla="*/ 805057 h 805057"/>
              <a:gd name="connsiteX0" fmla="*/ 1677245 w 4555395"/>
              <a:gd name="connsiteY0" fmla="*/ 467320 h 805057"/>
              <a:gd name="connsiteX1" fmla="*/ 3138654 w 4555395"/>
              <a:gd name="connsiteY1" fmla="*/ 92470 h 805057"/>
              <a:gd name="connsiteX2" fmla="*/ 4555395 w 4555395"/>
              <a:gd name="connsiteY2" fmla="*/ 461104 h 805057"/>
              <a:gd name="connsiteX3" fmla="*/ 4555395 w 4555395"/>
              <a:gd name="connsiteY3" fmla="*/ 368640 h 805057"/>
              <a:gd name="connsiteX4" fmla="*/ 3138633 w 4555395"/>
              <a:gd name="connsiteY4" fmla="*/ 0 h 805057"/>
              <a:gd name="connsiteX5" fmla="*/ 1677245 w 4555395"/>
              <a:gd name="connsiteY5" fmla="*/ 374845 h 805057"/>
              <a:gd name="connsiteX6" fmla="*/ 1677245 w 4555395"/>
              <a:gd name="connsiteY6" fmla="*/ 467320 h 805057"/>
              <a:gd name="connsiteX7" fmla="*/ 0 w 4555395"/>
              <a:gd name="connsiteY7" fmla="*/ 805057 h 805057"/>
              <a:gd name="connsiteX8" fmla="*/ 360529 w 4555395"/>
              <a:gd name="connsiteY8" fmla="*/ 805057 h 805057"/>
              <a:gd name="connsiteX9" fmla="*/ 0 w 4555395"/>
              <a:gd name="connsiteY9" fmla="*/ 805057 h 805057"/>
              <a:gd name="connsiteX0" fmla="*/ 0 w 2878150"/>
              <a:gd name="connsiteY0" fmla="*/ 467320 h 467320"/>
              <a:gd name="connsiteX1" fmla="*/ 1461409 w 2878150"/>
              <a:gd name="connsiteY1" fmla="*/ 92470 h 467320"/>
              <a:gd name="connsiteX2" fmla="*/ 2878150 w 2878150"/>
              <a:gd name="connsiteY2" fmla="*/ 461104 h 467320"/>
              <a:gd name="connsiteX3" fmla="*/ 2878150 w 2878150"/>
              <a:gd name="connsiteY3" fmla="*/ 368640 h 467320"/>
              <a:gd name="connsiteX4" fmla="*/ 1461388 w 2878150"/>
              <a:gd name="connsiteY4" fmla="*/ 0 h 467320"/>
              <a:gd name="connsiteX5" fmla="*/ 0 w 2878150"/>
              <a:gd name="connsiteY5" fmla="*/ 374845 h 467320"/>
              <a:gd name="connsiteX6" fmla="*/ 0 w 2878150"/>
              <a:gd name="connsiteY6" fmla="*/ 467320 h 46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8150" h="467320">
                <a:moveTo>
                  <a:pt x="0" y="467320"/>
                </a:moveTo>
                <a:lnTo>
                  <a:pt x="1461409" y="92470"/>
                </a:lnTo>
                <a:lnTo>
                  <a:pt x="2878150" y="461104"/>
                </a:lnTo>
                <a:lnTo>
                  <a:pt x="2878150" y="368640"/>
                </a:lnTo>
                <a:lnTo>
                  <a:pt x="1461388" y="0"/>
                </a:lnTo>
                <a:lnTo>
                  <a:pt x="0" y="374845"/>
                </a:lnTo>
                <a:lnTo>
                  <a:pt x="0" y="467320"/>
                </a:lnTo>
                <a:close/>
              </a:path>
            </a:pathLst>
          </a:custGeom>
          <a:solidFill>
            <a:srgbClr val="369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2" name="Полилиния: фигура 51">
            <a:extLst>
              <a:ext uri="{FF2B5EF4-FFF2-40B4-BE49-F238E27FC236}">
                <a16:creationId xmlns:a16="http://schemas.microsoft.com/office/drawing/2014/main" id="{56E4C4D9-CAE8-4000-A015-6C82DC4058FC}"/>
              </a:ext>
            </a:extLst>
          </p:cNvPr>
          <p:cNvSpPr/>
          <p:nvPr userDrawn="1"/>
        </p:nvSpPr>
        <p:spPr>
          <a:xfrm>
            <a:off x="4373908" y="2796847"/>
            <a:ext cx="3456000" cy="3440440"/>
          </a:xfrm>
          <a:custGeom>
            <a:avLst/>
            <a:gdLst>
              <a:gd name="connsiteX0" fmla="*/ 0 w 3456000"/>
              <a:gd name="connsiteY0" fmla="*/ 132373 h 3356813"/>
              <a:gd name="connsiteX1" fmla="*/ 1750313 w 3456000"/>
              <a:gd name="connsiteY1" fmla="*/ 581327 h 3356813"/>
              <a:gd name="connsiteX2" fmla="*/ 3456000 w 3456000"/>
              <a:gd name="connsiteY2" fmla="*/ 137509 h 3356813"/>
              <a:gd name="connsiteX3" fmla="*/ 3456000 w 3456000"/>
              <a:gd name="connsiteY3" fmla="*/ 3356813 h 3356813"/>
              <a:gd name="connsiteX4" fmla="*/ 0 w 3456000"/>
              <a:gd name="connsiteY4" fmla="*/ 3356813 h 3356813"/>
              <a:gd name="connsiteX5" fmla="*/ 0 w 3456000"/>
              <a:gd name="connsiteY5" fmla="*/ 0 h 3356813"/>
              <a:gd name="connsiteX6" fmla="*/ 3456000 w 3456000"/>
              <a:gd name="connsiteY6" fmla="*/ 0 h 3356813"/>
              <a:gd name="connsiteX7" fmla="*/ 3456000 w 3456000"/>
              <a:gd name="connsiteY7" fmla="*/ 45045 h 3356813"/>
              <a:gd name="connsiteX8" fmla="*/ 1750334 w 3456000"/>
              <a:gd name="connsiteY8" fmla="*/ 488857 h 3356813"/>
              <a:gd name="connsiteX9" fmla="*/ 0 w 3456000"/>
              <a:gd name="connsiteY9" fmla="*/ 39898 h 3356813"/>
              <a:gd name="connsiteX0" fmla="*/ 0 w 3456000"/>
              <a:gd name="connsiteY0" fmla="*/ 132373 h 3356813"/>
              <a:gd name="connsiteX1" fmla="*/ 1750313 w 3456000"/>
              <a:gd name="connsiteY1" fmla="*/ 581327 h 3356813"/>
              <a:gd name="connsiteX2" fmla="*/ 3456000 w 3456000"/>
              <a:gd name="connsiteY2" fmla="*/ 137509 h 3356813"/>
              <a:gd name="connsiteX3" fmla="*/ 3456000 w 3456000"/>
              <a:gd name="connsiteY3" fmla="*/ 3356813 h 3356813"/>
              <a:gd name="connsiteX4" fmla="*/ 0 w 3456000"/>
              <a:gd name="connsiteY4" fmla="*/ 3356813 h 3356813"/>
              <a:gd name="connsiteX5" fmla="*/ 0 w 3456000"/>
              <a:gd name="connsiteY5" fmla="*/ 132373 h 3356813"/>
              <a:gd name="connsiteX6" fmla="*/ 0 w 3456000"/>
              <a:gd name="connsiteY6" fmla="*/ 0 h 3356813"/>
              <a:gd name="connsiteX7" fmla="*/ 3456000 w 3456000"/>
              <a:gd name="connsiteY7" fmla="*/ 0 h 3356813"/>
              <a:gd name="connsiteX8" fmla="*/ 1750334 w 3456000"/>
              <a:gd name="connsiteY8" fmla="*/ 488857 h 3356813"/>
              <a:gd name="connsiteX9" fmla="*/ 0 w 3456000"/>
              <a:gd name="connsiteY9" fmla="*/ 39898 h 3356813"/>
              <a:gd name="connsiteX10" fmla="*/ 0 w 3456000"/>
              <a:gd name="connsiteY10" fmla="*/ 0 h 3356813"/>
              <a:gd name="connsiteX0" fmla="*/ 0 w 3456000"/>
              <a:gd name="connsiteY0" fmla="*/ 132373 h 3356813"/>
              <a:gd name="connsiteX1" fmla="*/ 1750313 w 3456000"/>
              <a:gd name="connsiteY1" fmla="*/ 581327 h 3356813"/>
              <a:gd name="connsiteX2" fmla="*/ 3456000 w 3456000"/>
              <a:gd name="connsiteY2" fmla="*/ 137509 h 3356813"/>
              <a:gd name="connsiteX3" fmla="*/ 3456000 w 3456000"/>
              <a:gd name="connsiteY3" fmla="*/ 3356813 h 3356813"/>
              <a:gd name="connsiteX4" fmla="*/ 0 w 3456000"/>
              <a:gd name="connsiteY4" fmla="*/ 3356813 h 3356813"/>
              <a:gd name="connsiteX5" fmla="*/ 0 w 3456000"/>
              <a:gd name="connsiteY5" fmla="*/ 132373 h 3356813"/>
              <a:gd name="connsiteX6" fmla="*/ 0 w 3456000"/>
              <a:gd name="connsiteY6" fmla="*/ 0 h 3356813"/>
              <a:gd name="connsiteX7" fmla="*/ 3456000 w 3456000"/>
              <a:gd name="connsiteY7" fmla="*/ 0 h 3356813"/>
              <a:gd name="connsiteX8" fmla="*/ 0 w 3456000"/>
              <a:gd name="connsiteY8" fmla="*/ 39898 h 3356813"/>
              <a:gd name="connsiteX9" fmla="*/ 0 w 3456000"/>
              <a:gd name="connsiteY9" fmla="*/ 0 h 3356813"/>
              <a:gd name="connsiteX0" fmla="*/ 0 w 3456000"/>
              <a:gd name="connsiteY0" fmla="*/ 132373 h 3356813"/>
              <a:gd name="connsiteX1" fmla="*/ 1750313 w 3456000"/>
              <a:gd name="connsiteY1" fmla="*/ 581327 h 3356813"/>
              <a:gd name="connsiteX2" fmla="*/ 3456000 w 3456000"/>
              <a:gd name="connsiteY2" fmla="*/ 137509 h 3356813"/>
              <a:gd name="connsiteX3" fmla="*/ 3456000 w 3456000"/>
              <a:gd name="connsiteY3" fmla="*/ 3356813 h 3356813"/>
              <a:gd name="connsiteX4" fmla="*/ 0 w 3456000"/>
              <a:gd name="connsiteY4" fmla="*/ 3356813 h 3356813"/>
              <a:gd name="connsiteX5" fmla="*/ 0 w 3456000"/>
              <a:gd name="connsiteY5" fmla="*/ 132373 h 3356813"/>
              <a:gd name="connsiteX6" fmla="*/ 0 w 3456000"/>
              <a:gd name="connsiteY6" fmla="*/ 39898 h 3356813"/>
              <a:gd name="connsiteX7" fmla="*/ 3456000 w 3456000"/>
              <a:gd name="connsiteY7" fmla="*/ 0 h 3356813"/>
              <a:gd name="connsiteX8" fmla="*/ 0 w 3456000"/>
              <a:gd name="connsiteY8" fmla="*/ 39898 h 3356813"/>
              <a:gd name="connsiteX0" fmla="*/ 0 w 3456000"/>
              <a:gd name="connsiteY0" fmla="*/ 0 h 3224440"/>
              <a:gd name="connsiteX1" fmla="*/ 1750313 w 3456000"/>
              <a:gd name="connsiteY1" fmla="*/ 448954 h 3224440"/>
              <a:gd name="connsiteX2" fmla="*/ 3456000 w 3456000"/>
              <a:gd name="connsiteY2" fmla="*/ 5136 h 3224440"/>
              <a:gd name="connsiteX3" fmla="*/ 3456000 w 3456000"/>
              <a:gd name="connsiteY3" fmla="*/ 3224440 h 3224440"/>
              <a:gd name="connsiteX4" fmla="*/ 0 w 3456000"/>
              <a:gd name="connsiteY4" fmla="*/ 3224440 h 3224440"/>
              <a:gd name="connsiteX5" fmla="*/ 0 w 3456000"/>
              <a:gd name="connsiteY5" fmla="*/ 0 h 322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6000" h="3224440">
                <a:moveTo>
                  <a:pt x="0" y="0"/>
                </a:moveTo>
                <a:lnTo>
                  <a:pt x="1750313" y="448954"/>
                </a:lnTo>
                <a:lnTo>
                  <a:pt x="3456000" y="5136"/>
                </a:lnTo>
                <a:lnTo>
                  <a:pt x="3456000" y="3224440"/>
                </a:lnTo>
                <a:lnTo>
                  <a:pt x="0" y="3224440"/>
                </a:lnTo>
                <a:lnTo>
                  <a:pt x="0" y="0"/>
                </a:lnTo>
                <a:close/>
              </a:path>
            </a:pathLst>
          </a:custGeom>
          <a:solidFill>
            <a:srgbClr val="369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56EB0A50-E03D-464A-9F9A-F55A96729033}"/>
              </a:ext>
            </a:extLst>
          </p:cNvPr>
          <p:cNvSpPr/>
          <p:nvPr userDrawn="1"/>
        </p:nvSpPr>
        <p:spPr>
          <a:xfrm>
            <a:off x="623392" y="2796847"/>
            <a:ext cx="3456000" cy="3440440"/>
          </a:xfrm>
          <a:custGeom>
            <a:avLst/>
            <a:gdLst>
              <a:gd name="connsiteX0" fmla="*/ 0 w 3456000"/>
              <a:gd name="connsiteY0" fmla="*/ 132373 h 3356813"/>
              <a:gd name="connsiteX1" fmla="*/ 1750313 w 3456000"/>
              <a:gd name="connsiteY1" fmla="*/ 581327 h 3356813"/>
              <a:gd name="connsiteX2" fmla="*/ 3456000 w 3456000"/>
              <a:gd name="connsiteY2" fmla="*/ 137509 h 3356813"/>
              <a:gd name="connsiteX3" fmla="*/ 3456000 w 3456000"/>
              <a:gd name="connsiteY3" fmla="*/ 3356813 h 3356813"/>
              <a:gd name="connsiteX4" fmla="*/ 0 w 3456000"/>
              <a:gd name="connsiteY4" fmla="*/ 3356813 h 3356813"/>
              <a:gd name="connsiteX5" fmla="*/ 0 w 3456000"/>
              <a:gd name="connsiteY5" fmla="*/ 0 h 3356813"/>
              <a:gd name="connsiteX6" fmla="*/ 3456000 w 3456000"/>
              <a:gd name="connsiteY6" fmla="*/ 0 h 3356813"/>
              <a:gd name="connsiteX7" fmla="*/ 3456000 w 3456000"/>
              <a:gd name="connsiteY7" fmla="*/ 45045 h 3356813"/>
              <a:gd name="connsiteX8" fmla="*/ 1750334 w 3456000"/>
              <a:gd name="connsiteY8" fmla="*/ 488857 h 3356813"/>
              <a:gd name="connsiteX9" fmla="*/ 0 w 3456000"/>
              <a:gd name="connsiteY9" fmla="*/ 39898 h 3356813"/>
              <a:gd name="connsiteX0" fmla="*/ 0 w 3456000"/>
              <a:gd name="connsiteY0" fmla="*/ 132373 h 3356813"/>
              <a:gd name="connsiteX1" fmla="*/ 1750313 w 3456000"/>
              <a:gd name="connsiteY1" fmla="*/ 581327 h 3356813"/>
              <a:gd name="connsiteX2" fmla="*/ 3456000 w 3456000"/>
              <a:gd name="connsiteY2" fmla="*/ 137509 h 3356813"/>
              <a:gd name="connsiteX3" fmla="*/ 3456000 w 3456000"/>
              <a:gd name="connsiteY3" fmla="*/ 3356813 h 3356813"/>
              <a:gd name="connsiteX4" fmla="*/ 0 w 3456000"/>
              <a:gd name="connsiteY4" fmla="*/ 3356813 h 3356813"/>
              <a:gd name="connsiteX5" fmla="*/ 0 w 3456000"/>
              <a:gd name="connsiteY5" fmla="*/ 132373 h 3356813"/>
              <a:gd name="connsiteX6" fmla="*/ 0 w 3456000"/>
              <a:gd name="connsiteY6" fmla="*/ 0 h 3356813"/>
              <a:gd name="connsiteX7" fmla="*/ 3456000 w 3456000"/>
              <a:gd name="connsiteY7" fmla="*/ 0 h 3356813"/>
              <a:gd name="connsiteX8" fmla="*/ 1750334 w 3456000"/>
              <a:gd name="connsiteY8" fmla="*/ 488857 h 3356813"/>
              <a:gd name="connsiteX9" fmla="*/ 0 w 3456000"/>
              <a:gd name="connsiteY9" fmla="*/ 39898 h 3356813"/>
              <a:gd name="connsiteX10" fmla="*/ 0 w 3456000"/>
              <a:gd name="connsiteY10" fmla="*/ 0 h 3356813"/>
              <a:gd name="connsiteX0" fmla="*/ 0 w 3456000"/>
              <a:gd name="connsiteY0" fmla="*/ 132373 h 3356813"/>
              <a:gd name="connsiteX1" fmla="*/ 1750313 w 3456000"/>
              <a:gd name="connsiteY1" fmla="*/ 581327 h 3356813"/>
              <a:gd name="connsiteX2" fmla="*/ 3456000 w 3456000"/>
              <a:gd name="connsiteY2" fmla="*/ 137509 h 3356813"/>
              <a:gd name="connsiteX3" fmla="*/ 3456000 w 3456000"/>
              <a:gd name="connsiteY3" fmla="*/ 3356813 h 3356813"/>
              <a:gd name="connsiteX4" fmla="*/ 0 w 3456000"/>
              <a:gd name="connsiteY4" fmla="*/ 3356813 h 3356813"/>
              <a:gd name="connsiteX5" fmla="*/ 0 w 3456000"/>
              <a:gd name="connsiteY5" fmla="*/ 132373 h 3356813"/>
              <a:gd name="connsiteX6" fmla="*/ 0 w 3456000"/>
              <a:gd name="connsiteY6" fmla="*/ 0 h 3356813"/>
              <a:gd name="connsiteX7" fmla="*/ 3456000 w 3456000"/>
              <a:gd name="connsiteY7" fmla="*/ 0 h 3356813"/>
              <a:gd name="connsiteX8" fmla="*/ 0 w 3456000"/>
              <a:gd name="connsiteY8" fmla="*/ 39898 h 3356813"/>
              <a:gd name="connsiteX9" fmla="*/ 0 w 3456000"/>
              <a:gd name="connsiteY9" fmla="*/ 0 h 3356813"/>
              <a:gd name="connsiteX0" fmla="*/ 0 w 3456000"/>
              <a:gd name="connsiteY0" fmla="*/ 132373 h 3356813"/>
              <a:gd name="connsiteX1" fmla="*/ 1750313 w 3456000"/>
              <a:gd name="connsiteY1" fmla="*/ 581327 h 3356813"/>
              <a:gd name="connsiteX2" fmla="*/ 3456000 w 3456000"/>
              <a:gd name="connsiteY2" fmla="*/ 137509 h 3356813"/>
              <a:gd name="connsiteX3" fmla="*/ 3456000 w 3456000"/>
              <a:gd name="connsiteY3" fmla="*/ 3356813 h 3356813"/>
              <a:gd name="connsiteX4" fmla="*/ 0 w 3456000"/>
              <a:gd name="connsiteY4" fmla="*/ 3356813 h 3356813"/>
              <a:gd name="connsiteX5" fmla="*/ 0 w 3456000"/>
              <a:gd name="connsiteY5" fmla="*/ 132373 h 3356813"/>
              <a:gd name="connsiteX6" fmla="*/ 0 w 3456000"/>
              <a:gd name="connsiteY6" fmla="*/ 39898 h 3356813"/>
              <a:gd name="connsiteX7" fmla="*/ 3456000 w 3456000"/>
              <a:gd name="connsiteY7" fmla="*/ 0 h 3356813"/>
              <a:gd name="connsiteX8" fmla="*/ 0 w 3456000"/>
              <a:gd name="connsiteY8" fmla="*/ 39898 h 3356813"/>
              <a:gd name="connsiteX0" fmla="*/ 0 w 3456000"/>
              <a:gd name="connsiteY0" fmla="*/ 0 h 3224440"/>
              <a:gd name="connsiteX1" fmla="*/ 1750313 w 3456000"/>
              <a:gd name="connsiteY1" fmla="*/ 448954 h 3224440"/>
              <a:gd name="connsiteX2" fmla="*/ 3456000 w 3456000"/>
              <a:gd name="connsiteY2" fmla="*/ 5136 h 3224440"/>
              <a:gd name="connsiteX3" fmla="*/ 3456000 w 3456000"/>
              <a:gd name="connsiteY3" fmla="*/ 3224440 h 3224440"/>
              <a:gd name="connsiteX4" fmla="*/ 0 w 3456000"/>
              <a:gd name="connsiteY4" fmla="*/ 3224440 h 3224440"/>
              <a:gd name="connsiteX5" fmla="*/ 0 w 3456000"/>
              <a:gd name="connsiteY5" fmla="*/ 0 h 322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6000" h="3224440">
                <a:moveTo>
                  <a:pt x="0" y="0"/>
                </a:moveTo>
                <a:lnTo>
                  <a:pt x="1750313" y="448954"/>
                </a:lnTo>
                <a:lnTo>
                  <a:pt x="3456000" y="5136"/>
                </a:lnTo>
                <a:lnTo>
                  <a:pt x="3456000" y="3224440"/>
                </a:lnTo>
                <a:lnTo>
                  <a:pt x="0" y="3224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5" name="Полилиния: фигура 54">
            <a:extLst>
              <a:ext uri="{FF2B5EF4-FFF2-40B4-BE49-F238E27FC236}">
                <a16:creationId xmlns:a16="http://schemas.microsoft.com/office/drawing/2014/main" id="{D42F48B4-AABB-47E9-B75B-B18EB2978DE4}"/>
              </a:ext>
            </a:extLst>
          </p:cNvPr>
          <p:cNvSpPr/>
          <p:nvPr userDrawn="1"/>
        </p:nvSpPr>
        <p:spPr>
          <a:xfrm flipV="1">
            <a:off x="912317" y="2782799"/>
            <a:ext cx="2878150" cy="467320"/>
          </a:xfrm>
          <a:custGeom>
            <a:avLst/>
            <a:gdLst>
              <a:gd name="connsiteX0" fmla="*/ 1677245 w 6232641"/>
              <a:gd name="connsiteY0" fmla="*/ 467320 h 805057"/>
              <a:gd name="connsiteX1" fmla="*/ 3138654 w 6232641"/>
              <a:gd name="connsiteY1" fmla="*/ 92470 h 805057"/>
              <a:gd name="connsiteX2" fmla="*/ 4555395 w 6232641"/>
              <a:gd name="connsiteY2" fmla="*/ 461104 h 805057"/>
              <a:gd name="connsiteX3" fmla="*/ 4555395 w 6232641"/>
              <a:gd name="connsiteY3" fmla="*/ 368640 h 805057"/>
              <a:gd name="connsiteX4" fmla="*/ 3138633 w 6232641"/>
              <a:gd name="connsiteY4" fmla="*/ 0 h 805057"/>
              <a:gd name="connsiteX5" fmla="*/ 1677245 w 6232641"/>
              <a:gd name="connsiteY5" fmla="*/ 374845 h 805057"/>
              <a:gd name="connsiteX6" fmla="*/ 5877280 w 6232641"/>
              <a:gd name="connsiteY6" fmla="*/ 805057 h 805057"/>
              <a:gd name="connsiteX7" fmla="*/ 6232641 w 6232641"/>
              <a:gd name="connsiteY7" fmla="*/ 805057 h 805057"/>
              <a:gd name="connsiteX8" fmla="*/ 4844320 w 6232641"/>
              <a:gd name="connsiteY8" fmla="*/ 443818 h 805057"/>
              <a:gd name="connsiteX9" fmla="*/ 4844320 w 6232641"/>
              <a:gd name="connsiteY9" fmla="*/ 536282 h 805057"/>
              <a:gd name="connsiteX10" fmla="*/ 0 w 6232641"/>
              <a:gd name="connsiteY10" fmla="*/ 805057 h 805057"/>
              <a:gd name="connsiteX11" fmla="*/ 360529 w 6232641"/>
              <a:gd name="connsiteY11" fmla="*/ 805057 h 805057"/>
              <a:gd name="connsiteX12" fmla="*/ 1388320 w 6232641"/>
              <a:gd name="connsiteY12" fmla="*/ 541429 h 805057"/>
              <a:gd name="connsiteX13" fmla="*/ 1388320 w 6232641"/>
              <a:gd name="connsiteY13" fmla="*/ 448954 h 805057"/>
              <a:gd name="connsiteX0" fmla="*/ 1677245 w 6232641"/>
              <a:gd name="connsiteY0" fmla="*/ 467320 h 805057"/>
              <a:gd name="connsiteX1" fmla="*/ 3138654 w 6232641"/>
              <a:gd name="connsiteY1" fmla="*/ 92470 h 805057"/>
              <a:gd name="connsiteX2" fmla="*/ 4555395 w 6232641"/>
              <a:gd name="connsiteY2" fmla="*/ 461104 h 805057"/>
              <a:gd name="connsiteX3" fmla="*/ 4555395 w 6232641"/>
              <a:gd name="connsiteY3" fmla="*/ 368640 h 805057"/>
              <a:gd name="connsiteX4" fmla="*/ 3138633 w 6232641"/>
              <a:gd name="connsiteY4" fmla="*/ 0 h 805057"/>
              <a:gd name="connsiteX5" fmla="*/ 1677245 w 6232641"/>
              <a:gd name="connsiteY5" fmla="*/ 374845 h 805057"/>
              <a:gd name="connsiteX6" fmla="*/ 1677245 w 6232641"/>
              <a:gd name="connsiteY6" fmla="*/ 467320 h 805057"/>
              <a:gd name="connsiteX7" fmla="*/ 4844320 w 6232641"/>
              <a:gd name="connsiteY7" fmla="*/ 536282 h 805057"/>
              <a:gd name="connsiteX8" fmla="*/ 6232641 w 6232641"/>
              <a:gd name="connsiteY8" fmla="*/ 805057 h 805057"/>
              <a:gd name="connsiteX9" fmla="*/ 4844320 w 6232641"/>
              <a:gd name="connsiteY9" fmla="*/ 443818 h 805057"/>
              <a:gd name="connsiteX10" fmla="*/ 4844320 w 6232641"/>
              <a:gd name="connsiteY10" fmla="*/ 536282 h 805057"/>
              <a:gd name="connsiteX11" fmla="*/ 0 w 6232641"/>
              <a:gd name="connsiteY11" fmla="*/ 805057 h 805057"/>
              <a:gd name="connsiteX12" fmla="*/ 360529 w 6232641"/>
              <a:gd name="connsiteY12" fmla="*/ 805057 h 805057"/>
              <a:gd name="connsiteX13" fmla="*/ 1388320 w 6232641"/>
              <a:gd name="connsiteY13" fmla="*/ 541429 h 805057"/>
              <a:gd name="connsiteX14" fmla="*/ 1388320 w 6232641"/>
              <a:gd name="connsiteY14" fmla="*/ 448954 h 805057"/>
              <a:gd name="connsiteX15" fmla="*/ 0 w 6232641"/>
              <a:gd name="connsiteY15" fmla="*/ 805057 h 805057"/>
              <a:gd name="connsiteX0" fmla="*/ 1677245 w 4844320"/>
              <a:gd name="connsiteY0" fmla="*/ 467320 h 805057"/>
              <a:gd name="connsiteX1" fmla="*/ 3138654 w 4844320"/>
              <a:gd name="connsiteY1" fmla="*/ 92470 h 805057"/>
              <a:gd name="connsiteX2" fmla="*/ 4555395 w 4844320"/>
              <a:gd name="connsiteY2" fmla="*/ 461104 h 805057"/>
              <a:gd name="connsiteX3" fmla="*/ 4555395 w 4844320"/>
              <a:gd name="connsiteY3" fmla="*/ 368640 h 805057"/>
              <a:gd name="connsiteX4" fmla="*/ 3138633 w 4844320"/>
              <a:gd name="connsiteY4" fmla="*/ 0 h 805057"/>
              <a:gd name="connsiteX5" fmla="*/ 1677245 w 4844320"/>
              <a:gd name="connsiteY5" fmla="*/ 374845 h 805057"/>
              <a:gd name="connsiteX6" fmla="*/ 1677245 w 4844320"/>
              <a:gd name="connsiteY6" fmla="*/ 467320 h 805057"/>
              <a:gd name="connsiteX7" fmla="*/ 4844320 w 4844320"/>
              <a:gd name="connsiteY7" fmla="*/ 536282 h 805057"/>
              <a:gd name="connsiteX8" fmla="*/ 4844320 w 4844320"/>
              <a:gd name="connsiteY8" fmla="*/ 443818 h 805057"/>
              <a:gd name="connsiteX9" fmla="*/ 4844320 w 4844320"/>
              <a:gd name="connsiteY9" fmla="*/ 536282 h 805057"/>
              <a:gd name="connsiteX10" fmla="*/ 0 w 4844320"/>
              <a:gd name="connsiteY10" fmla="*/ 805057 h 805057"/>
              <a:gd name="connsiteX11" fmla="*/ 360529 w 4844320"/>
              <a:gd name="connsiteY11" fmla="*/ 805057 h 805057"/>
              <a:gd name="connsiteX12" fmla="*/ 1388320 w 4844320"/>
              <a:gd name="connsiteY12" fmla="*/ 541429 h 805057"/>
              <a:gd name="connsiteX13" fmla="*/ 1388320 w 4844320"/>
              <a:gd name="connsiteY13" fmla="*/ 448954 h 805057"/>
              <a:gd name="connsiteX14" fmla="*/ 0 w 4844320"/>
              <a:gd name="connsiteY14" fmla="*/ 805057 h 805057"/>
              <a:gd name="connsiteX0" fmla="*/ 1677245 w 4555395"/>
              <a:gd name="connsiteY0" fmla="*/ 467320 h 805057"/>
              <a:gd name="connsiteX1" fmla="*/ 3138654 w 4555395"/>
              <a:gd name="connsiteY1" fmla="*/ 92470 h 805057"/>
              <a:gd name="connsiteX2" fmla="*/ 4555395 w 4555395"/>
              <a:gd name="connsiteY2" fmla="*/ 461104 h 805057"/>
              <a:gd name="connsiteX3" fmla="*/ 4555395 w 4555395"/>
              <a:gd name="connsiteY3" fmla="*/ 368640 h 805057"/>
              <a:gd name="connsiteX4" fmla="*/ 3138633 w 4555395"/>
              <a:gd name="connsiteY4" fmla="*/ 0 h 805057"/>
              <a:gd name="connsiteX5" fmla="*/ 1677245 w 4555395"/>
              <a:gd name="connsiteY5" fmla="*/ 374845 h 805057"/>
              <a:gd name="connsiteX6" fmla="*/ 1677245 w 4555395"/>
              <a:gd name="connsiteY6" fmla="*/ 467320 h 805057"/>
              <a:gd name="connsiteX7" fmla="*/ 0 w 4555395"/>
              <a:gd name="connsiteY7" fmla="*/ 805057 h 805057"/>
              <a:gd name="connsiteX8" fmla="*/ 360529 w 4555395"/>
              <a:gd name="connsiteY8" fmla="*/ 805057 h 805057"/>
              <a:gd name="connsiteX9" fmla="*/ 1388320 w 4555395"/>
              <a:gd name="connsiteY9" fmla="*/ 541429 h 805057"/>
              <a:gd name="connsiteX10" fmla="*/ 1388320 w 4555395"/>
              <a:gd name="connsiteY10" fmla="*/ 448954 h 805057"/>
              <a:gd name="connsiteX11" fmla="*/ 0 w 4555395"/>
              <a:gd name="connsiteY11" fmla="*/ 805057 h 805057"/>
              <a:gd name="connsiteX0" fmla="*/ 1677245 w 4555395"/>
              <a:gd name="connsiteY0" fmla="*/ 467320 h 805057"/>
              <a:gd name="connsiteX1" fmla="*/ 3138654 w 4555395"/>
              <a:gd name="connsiteY1" fmla="*/ 92470 h 805057"/>
              <a:gd name="connsiteX2" fmla="*/ 4555395 w 4555395"/>
              <a:gd name="connsiteY2" fmla="*/ 461104 h 805057"/>
              <a:gd name="connsiteX3" fmla="*/ 4555395 w 4555395"/>
              <a:gd name="connsiteY3" fmla="*/ 368640 h 805057"/>
              <a:gd name="connsiteX4" fmla="*/ 3138633 w 4555395"/>
              <a:gd name="connsiteY4" fmla="*/ 0 h 805057"/>
              <a:gd name="connsiteX5" fmla="*/ 1677245 w 4555395"/>
              <a:gd name="connsiteY5" fmla="*/ 374845 h 805057"/>
              <a:gd name="connsiteX6" fmla="*/ 1677245 w 4555395"/>
              <a:gd name="connsiteY6" fmla="*/ 467320 h 805057"/>
              <a:gd name="connsiteX7" fmla="*/ 0 w 4555395"/>
              <a:gd name="connsiteY7" fmla="*/ 805057 h 805057"/>
              <a:gd name="connsiteX8" fmla="*/ 360529 w 4555395"/>
              <a:gd name="connsiteY8" fmla="*/ 805057 h 805057"/>
              <a:gd name="connsiteX9" fmla="*/ 1388320 w 4555395"/>
              <a:gd name="connsiteY9" fmla="*/ 448954 h 805057"/>
              <a:gd name="connsiteX10" fmla="*/ 0 w 4555395"/>
              <a:gd name="connsiteY10" fmla="*/ 805057 h 805057"/>
              <a:gd name="connsiteX0" fmla="*/ 1677245 w 4555395"/>
              <a:gd name="connsiteY0" fmla="*/ 467320 h 805057"/>
              <a:gd name="connsiteX1" fmla="*/ 3138654 w 4555395"/>
              <a:gd name="connsiteY1" fmla="*/ 92470 h 805057"/>
              <a:gd name="connsiteX2" fmla="*/ 4555395 w 4555395"/>
              <a:gd name="connsiteY2" fmla="*/ 461104 h 805057"/>
              <a:gd name="connsiteX3" fmla="*/ 4555395 w 4555395"/>
              <a:gd name="connsiteY3" fmla="*/ 368640 h 805057"/>
              <a:gd name="connsiteX4" fmla="*/ 3138633 w 4555395"/>
              <a:gd name="connsiteY4" fmla="*/ 0 h 805057"/>
              <a:gd name="connsiteX5" fmla="*/ 1677245 w 4555395"/>
              <a:gd name="connsiteY5" fmla="*/ 374845 h 805057"/>
              <a:gd name="connsiteX6" fmla="*/ 1677245 w 4555395"/>
              <a:gd name="connsiteY6" fmla="*/ 467320 h 805057"/>
              <a:gd name="connsiteX7" fmla="*/ 0 w 4555395"/>
              <a:gd name="connsiteY7" fmla="*/ 805057 h 805057"/>
              <a:gd name="connsiteX8" fmla="*/ 360529 w 4555395"/>
              <a:gd name="connsiteY8" fmla="*/ 805057 h 805057"/>
              <a:gd name="connsiteX9" fmla="*/ 0 w 4555395"/>
              <a:gd name="connsiteY9" fmla="*/ 805057 h 805057"/>
              <a:gd name="connsiteX0" fmla="*/ 0 w 2878150"/>
              <a:gd name="connsiteY0" fmla="*/ 467320 h 467320"/>
              <a:gd name="connsiteX1" fmla="*/ 1461409 w 2878150"/>
              <a:gd name="connsiteY1" fmla="*/ 92470 h 467320"/>
              <a:gd name="connsiteX2" fmla="*/ 2878150 w 2878150"/>
              <a:gd name="connsiteY2" fmla="*/ 461104 h 467320"/>
              <a:gd name="connsiteX3" fmla="*/ 2878150 w 2878150"/>
              <a:gd name="connsiteY3" fmla="*/ 368640 h 467320"/>
              <a:gd name="connsiteX4" fmla="*/ 1461388 w 2878150"/>
              <a:gd name="connsiteY4" fmla="*/ 0 h 467320"/>
              <a:gd name="connsiteX5" fmla="*/ 0 w 2878150"/>
              <a:gd name="connsiteY5" fmla="*/ 374845 h 467320"/>
              <a:gd name="connsiteX6" fmla="*/ 0 w 2878150"/>
              <a:gd name="connsiteY6" fmla="*/ 467320 h 46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8150" h="467320">
                <a:moveTo>
                  <a:pt x="0" y="467320"/>
                </a:moveTo>
                <a:lnTo>
                  <a:pt x="1461409" y="92470"/>
                </a:lnTo>
                <a:lnTo>
                  <a:pt x="2878150" y="461104"/>
                </a:lnTo>
                <a:lnTo>
                  <a:pt x="2878150" y="368640"/>
                </a:lnTo>
                <a:lnTo>
                  <a:pt x="1461388" y="0"/>
                </a:lnTo>
                <a:lnTo>
                  <a:pt x="0" y="374845"/>
                </a:lnTo>
                <a:lnTo>
                  <a:pt x="0" y="467320"/>
                </a:lnTo>
                <a:close/>
              </a:path>
            </a:pathLst>
          </a:custGeom>
          <a:solidFill>
            <a:srgbClr val="369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57" name="Picture 21">
            <a:extLst>
              <a:ext uri="{FF2B5EF4-FFF2-40B4-BE49-F238E27FC236}">
                <a16:creationId xmlns:a16="http://schemas.microsoft.com/office/drawing/2014/main" id="{8C3301B0-907C-4A4E-9CF3-90338AB067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8113" y="657300"/>
            <a:ext cx="1080000" cy="156277"/>
          </a:xfrm>
          <a:prstGeom prst="rect">
            <a:avLst/>
          </a:prstGeom>
        </p:spPr>
      </p:pic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4849F508-550A-4A9E-BE8B-19C75CB4BB0E}"/>
              </a:ext>
            </a:extLst>
          </p:cNvPr>
          <p:cNvSpPr/>
          <p:nvPr/>
        </p:nvSpPr>
        <p:spPr>
          <a:xfrm>
            <a:off x="623393" y="1561703"/>
            <a:ext cx="2498453" cy="392833"/>
          </a:xfrm>
          <a:prstGeom prst="roundRect">
            <a:avLst>
              <a:gd name="adj" fmla="val 14391"/>
            </a:avLst>
          </a:prstGeom>
          <a:solidFill>
            <a:srgbClr val="369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A6EA5288-D53A-4482-BFA7-3BF8115C52B7}"/>
              </a:ext>
            </a:extLst>
          </p:cNvPr>
          <p:cNvSpPr/>
          <p:nvPr userDrawn="1"/>
        </p:nvSpPr>
        <p:spPr>
          <a:xfrm>
            <a:off x="3425475" y="1561703"/>
            <a:ext cx="2499767" cy="392833"/>
          </a:xfrm>
          <a:prstGeom prst="roundRect">
            <a:avLst>
              <a:gd name="adj" fmla="val 14391"/>
            </a:avLst>
          </a:prstGeom>
          <a:solidFill>
            <a:srgbClr val="369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76349F8A-4A3C-4660-A553-4355F7CB4A8B}"/>
              </a:ext>
            </a:extLst>
          </p:cNvPr>
          <p:cNvSpPr/>
          <p:nvPr userDrawn="1"/>
        </p:nvSpPr>
        <p:spPr>
          <a:xfrm>
            <a:off x="6222058" y="1561703"/>
            <a:ext cx="2499767" cy="392833"/>
          </a:xfrm>
          <a:prstGeom prst="roundRect">
            <a:avLst>
              <a:gd name="adj" fmla="val 14391"/>
            </a:avLst>
          </a:prstGeom>
          <a:solidFill>
            <a:srgbClr val="369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5AA6C8F2-BAB5-4ED8-BC30-99E9BA24FB67}"/>
              </a:ext>
            </a:extLst>
          </p:cNvPr>
          <p:cNvSpPr/>
          <p:nvPr/>
        </p:nvSpPr>
        <p:spPr>
          <a:xfrm>
            <a:off x="9019297" y="1561703"/>
            <a:ext cx="2519363" cy="392833"/>
          </a:xfrm>
          <a:prstGeom prst="roundRect">
            <a:avLst>
              <a:gd name="adj" fmla="val 14391"/>
            </a:avLst>
          </a:prstGeom>
          <a:solidFill>
            <a:srgbClr val="369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олилиния: фигура 75">
            <a:extLst>
              <a:ext uri="{FF2B5EF4-FFF2-40B4-BE49-F238E27FC236}">
                <a16:creationId xmlns:a16="http://schemas.microsoft.com/office/drawing/2014/main" id="{69EC8191-FE70-4A7F-A5CA-568848FB0463}"/>
              </a:ext>
            </a:extLst>
          </p:cNvPr>
          <p:cNvSpPr/>
          <p:nvPr userDrawn="1"/>
        </p:nvSpPr>
        <p:spPr>
          <a:xfrm flipV="1">
            <a:off x="4662833" y="2782799"/>
            <a:ext cx="2878150" cy="467320"/>
          </a:xfrm>
          <a:custGeom>
            <a:avLst/>
            <a:gdLst>
              <a:gd name="connsiteX0" fmla="*/ 1677245 w 6232641"/>
              <a:gd name="connsiteY0" fmla="*/ 467320 h 805057"/>
              <a:gd name="connsiteX1" fmla="*/ 3138654 w 6232641"/>
              <a:gd name="connsiteY1" fmla="*/ 92470 h 805057"/>
              <a:gd name="connsiteX2" fmla="*/ 4555395 w 6232641"/>
              <a:gd name="connsiteY2" fmla="*/ 461104 h 805057"/>
              <a:gd name="connsiteX3" fmla="*/ 4555395 w 6232641"/>
              <a:gd name="connsiteY3" fmla="*/ 368640 h 805057"/>
              <a:gd name="connsiteX4" fmla="*/ 3138633 w 6232641"/>
              <a:gd name="connsiteY4" fmla="*/ 0 h 805057"/>
              <a:gd name="connsiteX5" fmla="*/ 1677245 w 6232641"/>
              <a:gd name="connsiteY5" fmla="*/ 374845 h 805057"/>
              <a:gd name="connsiteX6" fmla="*/ 5877280 w 6232641"/>
              <a:gd name="connsiteY6" fmla="*/ 805057 h 805057"/>
              <a:gd name="connsiteX7" fmla="*/ 6232641 w 6232641"/>
              <a:gd name="connsiteY7" fmla="*/ 805057 h 805057"/>
              <a:gd name="connsiteX8" fmla="*/ 4844320 w 6232641"/>
              <a:gd name="connsiteY8" fmla="*/ 443818 h 805057"/>
              <a:gd name="connsiteX9" fmla="*/ 4844320 w 6232641"/>
              <a:gd name="connsiteY9" fmla="*/ 536282 h 805057"/>
              <a:gd name="connsiteX10" fmla="*/ 0 w 6232641"/>
              <a:gd name="connsiteY10" fmla="*/ 805057 h 805057"/>
              <a:gd name="connsiteX11" fmla="*/ 360529 w 6232641"/>
              <a:gd name="connsiteY11" fmla="*/ 805057 h 805057"/>
              <a:gd name="connsiteX12" fmla="*/ 1388320 w 6232641"/>
              <a:gd name="connsiteY12" fmla="*/ 541429 h 805057"/>
              <a:gd name="connsiteX13" fmla="*/ 1388320 w 6232641"/>
              <a:gd name="connsiteY13" fmla="*/ 448954 h 805057"/>
              <a:gd name="connsiteX0" fmla="*/ 1677245 w 6232641"/>
              <a:gd name="connsiteY0" fmla="*/ 467320 h 805057"/>
              <a:gd name="connsiteX1" fmla="*/ 3138654 w 6232641"/>
              <a:gd name="connsiteY1" fmla="*/ 92470 h 805057"/>
              <a:gd name="connsiteX2" fmla="*/ 4555395 w 6232641"/>
              <a:gd name="connsiteY2" fmla="*/ 461104 h 805057"/>
              <a:gd name="connsiteX3" fmla="*/ 4555395 w 6232641"/>
              <a:gd name="connsiteY3" fmla="*/ 368640 h 805057"/>
              <a:gd name="connsiteX4" fmla="*/ 3138633 w 6232641"/>
              <a:gd name="connsiteY4" fmla="*/ 0 h 805057"/>
              <a:gd name="connsiteX5" fmla="*/ 1677245 w 6232641"/>
              <a:gd name="connsiteY5" fmla="*/ 374845 h 805057"/>
              <a:gd name="connsiteX6" fmla="*/ 1677245 w 6232641"/>
              <a:gd name="connsiteY6" fmla="*/ 467320 h 805057"/>
              <a:gd name="connsiteX7" fmla="*/ 4844320 w 6232641"/>
              <a:gd name="connsiteY7" fmla="*/ 536282 h 805057"/>
              <a:gd name="connsiteX8" fmla="*/ 6232641 w 6232641"/>
              <a:gd name="connsiteY8" fmla="*/ 805057 h 805057"/>
              <a:gd name="connsiteX9" fmla="*/ 4844320 w 6232641"/>
              <a:gd name="connsiteY9" fmla="*/ 443818 h 805057"/>
              <a:gd name="connsiteX10" fmla="*/ 4844320 w 6232641"/>
              <a:gd name="connsiteY10" fmla="*/ 536282 h 805057"/>
              <a:gd name="connsiteX11" fmla="*/ 0 w 6232641"/>
              <a:gd name="connsiteY11" fmla="*/ 805057 h 805057"/>
              <a:gd name="connsiteX12" fmla="*/ 360529 w 6232641"/>
              <a:gd name="connsiteY12" fmla="*/ 805057 h 805057"/>
              <a:gd name="connsiteX13" fmla="*/ 1388320 w 6232641"/>
              <a:gd name="connsiteY13" fmla="*/ 541429 h 805057"/>
              <a:gd name="connsiteX14" fmla="*/ 1388320 w 6232641"/>
              <a:gd name="connsiteY14" fmla="*/ 448954 h 805057"/>
              <a:gd name="connsiteX15" fmla="*/ 0 w 6232641"/>
              <a:gd name="connsiteY15" fmla="*/ 805057 h 805057"/>
              <a:gd name="connsiteX0" fmla="*/ 1677245 w 4844320"/>
              <a:gd name="connsiteY0" fmla="*/ 467320 h 805057"/>
              <a:gd name="connsiteX1" fmla="*/ 3138654 w 4844320"/>
              <a:gd name="connsiteY1" fmla="*/ 92470 h 805057"/>
              <a:gd name="connsiteX2" fmla="*/ 4555395 w 4844320"/>
              <a:gd name="connsiteY2" fmla="*/ 461104 h 805057"/>
              <a:gd name="connsiteX3" fmla="*/ 4555395 w 4844320"/>
              <a:gd name="connsiteY3" fmla="*/ 368640 h 805057"/>
              <a:gd name="connsiteX4" fmla="*/ 3138633 w 4844320"/>
              <a:gd name="connsiteY4" fmla="*/ 0 h 805057"/>
              <a:gd name="connsiteX5" fmla="*/ 1677245 w 4844320"/>
              <a:gd name="connsiteY5" fmla="*/ 374845 h 805057"/>
              <a:gd name="connsiteX6" fmla="*/ 1677245 w 4844320"/>
              <a:gd name="connsiteY6" fmla="*/ 467320 h 805057"/>
              <a:gd name="connsiteX7" fmla="*/ 4844320 w 4844320"/>
              <a:gd name="connsiteY7" fmla="*/ 536282 h 805057"/>
              <a:gd name="connsiteX8" fmla="*/ 4844320 w 4844320"/>
              <a:gd name="connsiteY8" fmla="*/ 443818 h 805057"/>
              <a:gd name="connsiteX9" fmla="*/ 4844320 w 4844320"/>
              <a:gd name="connsiteY9" fmla="*/ 536282 h 805057"/>
              <a:gd name="connsiteX10" fmla="*/ 0 w 4844320"/>
              <a:gd name="connsiteY10" fmla="*/ 805057 h 805057"/>
              <a:gd name="connsiteX11" fmla="*/ 360529 w 4844320"/>
              <a:gd name="connsiteY11" fmla="*/ 805057 h 805057"/>
              <a:gd name="connsiteX12" fmla="*/ 1388320 w 4844320"/>
              <a:gd name="connsiteY12" fmla="*/ 541429 h 805057"/>
              <a:gd name="connsiteX13" fmla="*/ 1388320 w 4844320"/>
              <a:gd name="connsiteY13" fmla="*/ 448954 h 805057"/>
              <a:gd name="connsiteX14" fmla="*/ 0 w 4844320"/>
              <a:gd name="connsiteY14" fmla="*/ 805057 h 805057"/>
              <a:gd name="connsiteX0" fmla="*/ 1677245 w 4555395"/>
              <a:gd name="connsiteY0" fmla="*/ 467320 h 805057"/>
              <a:gd name="connsiteX1" fmla="*/ 3138654 w 4555395"/>
              <a:gd name="connsiteY1" fmla="*/ 92470 h 805057"/>
              <a:gd name="connsiteX2" fmla="*/ 4555395 w 4555395"/>
              <a:gd name="connsiteY2" fmla="*/ 461104 h 805057"/>
              <a:gd name="connsiteX3" fmla="*/ 4555395 w 4555395"/>
              <a:gd name="connsiteY3" fmla="*/ 368640 h 805057"/>
              <a:gd name="connsiteX4" fmla="*/ 3138633 w 4555395"/>
              <a:gd name="connsiteY4" fmla="*/ 0 h 805057"/>
              <a:gd name="connsiteX5" fmla="*/ 1677245 w 4555395"/>
              <a:gd name="connsiteY5" fmla="*/ 374845 h 805057"/>
              <a:gd name="connsiteX6" fmla="*/ 1677245 w 4555395"/>
              <a:gd name="connsiteY6" fmla="*/ 467320 h 805057"/>
              <a:gd name="connsiteX7" fmla="*/ 0 w 4555395"/>
              <a:gd name="connsiteY7" fmla="*/ 805057 h 805057"/>
              <a:gd name="connsiteX8" fmla="*/ 360529 w 4555395"/>
              <a:gd name="connsiteY8" fmla="*/ 805057 h 805057"/>
              <a:gd name="connsiteX9" fmla="*/ 1388320 w 4555395"/>
              <a:gd name="connsiteY9" fmla="*/ 541429 h 805057"/>
              <a:gd name="connsiteX10" fmla="*/ 1388320 w 4555395"/>
              <a:gd name="connsiteY10" fmla="*/ 448954 h 805057"/>
              <a:gd name="connsiteX11" fmla="*/ 0 w 4555395"/>
              <a:gd name="connsiteY11" fmla="*/ 805057 h 805057"/>
              <a:gd name="connsiteX0" fmla="*/ 1677245 w 4555395"/>
              <a:gd name="connsiteY0" fmla="*/ 467320 h 805057"/>
              <a:gd name="connsiteX1" fmla="*/ 3138654 w 4555395"/>
              <a:gd name="connsiteY1" fmla="*/ 92470 h 805057"/>
              <a:gd name="connsiteX2" fmla="*/ 4555395 w 4555395"/>
              <a:gd name="connsiteY2" fmla="*/ 461104 h 805057"/>
              <a:gd name="connsiteX3" fmla="*/ 4555395 w 4555395"/>
              <a:gd name="connsiteY3" fmla="*/ 368640 h 805057"/>
              <a:gd name="connsiteX4" fmla="*/ 3138633 w 4555395"/>
              <a:gd name="connsiteY4" fmla="*/ 0 h 805057"/>
              <a:gd name="connsiteX5" fmla="*/ 1677245 w 4555395"/>
              <a:gd name="connsiteY5" fmla="*/ 374845 h 805057"/>
              <a:gd name="connsiteX6" fmla="*/ 1677245 w 4555395"/>
              <a:gd name="connsiteY6" fmla="*/ 467320 h 805057"/>
              <a:gd name="connsiteX7" fmla="*/ 0 w 4555395"/>
              <a:gd name="connsiteY7" fmla="*/ 805057 h 805057"/>
              <a:gd name="connsiteX8" fmla="*/ 360529 w 4555395"/>
              <a:gd name="connsiteY8" fmla="*/ 805057 h 805057"/>
              <a:gd name="connsiteX9" fmla="*/ 1388320 w 4555395"/>
              <a:gd name="connsiteY9" fmla="*/ 448954 h 805057"/>
              <a:gd name="connsiteX10" fmla="*/ 0 w 4555395"/>
              <a:gd name="connsiteY10" fmla="*/ 805057 h 805057"/>
              <a:gd name="connsiteX0" fmla="*/ 1677245 w 4555395"/>
              <a:gd name="connsiteY0" fmla="*/ 467320 h 805057"/>
              <a:gd name="connsiteX1" fmla="*/ 3138654 w 4555395"/>
              <a:gd name="connsiteY1" fmla="*/ 92470 h 805057"/>
              <a:gd name="connsiteX2" fmla="*/ 4555395 w 4555395"/>
              <a:gd name="connsiteY2" fmla="*/ 461104 h 805057"/>
              <a:gd name="connsiteX3" fmla="*/ 4555395 w 4555395"/>
              <a:gd name="connsiteY3" fmla="*/ 368640 h 805057"/>
              <a:gd name="connsiteX4" fmla="*/ 3138633 w 4555395"/>
              <a:gd name="connsiteY4" fmla="*/ 0 h 805057"/>
              <a:gd name="connsiteX5" fmla="*/ 1677245 w 4555395"/>
              <a:gd name="connsiteY5" fmla="*/ 374845 h 805057"/>
              <a:gd name="connsiteX6" fmla="*/ 1677245 w 4555395"/>
              <a:gd name="connsiteY6" fmla="*/ 467320 h 805057"/>
              <a:gd name="connsiteX7" fmla="*/ 0 w 4555395"/>
              <a:gd name="connsiteY7" fmla="*/ 805057 h 805057"/>
              <a:gd name="connsiteX8" fmla="*/ 360529 w 4555395"/>
              <a:gd name="connsiteY8" fmla="*/ 805057 h 805057"/>
              <a:gd name="connsiteX9" fmla="*/ 0 w 4555395"/>
              <a:gd name="connsiteY9" fmla="*/ 805057 h 805057"/>
              <a:gd name="connsiteX0" fmla="*/ 0 w 2878150"/>
              <a:gd name="connsiteY0" fmla="*/ 467320 h 467320"/>
              <a:gd name="connsiteX1" fmla="*/ 1461409 w 2878150"/>
              <a:gd name="connsiteY1" fmla="*/ 92470 h 467320"/>
              <a:gd name="connsiteX2" fmla="*/ 2878150 w 2878150"/>
              <a:gd name="connsiteY2" fmla="*/ 461104 h 467320"/>
              <a:gd name="connsiteX3" fmla="*/ 2878150 w 2878150"/>
              <a:gd name="connsiteY3" fmla="*/ 368640 h 467320"/>
              <a:gd name="connsiteX4" fmla="*/ 1461388 w 2878150"/>
              <a:gd name="connsiteY4" fmla="*/ 0 h 467320"/>
              <a:gd name="connsiteX5" fmla="*/ 0 w 2878150"/>
              <a:gd name="connsiteY5" fmla="*/ 374845 h 467320"/>
              <a:gd name="connsiteX6" fmla="*/ 0 w 2878150"/>
              <a:gd name="connsiteY6" fmla="*/ 467320 h 46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8150" h="467320">
                <a:moveTo>
                  <a:pt x="0" y="467320"/>
                </a:moveTo>
                <a:lnTo>
                  <a:pt x="1461409" y="92470"/>
                </a:lnTo>
                <a:lnTo>
                  <a:pt x="2878150" y="461104"/>
                </a:lnTo>
                <a:lnTo>
                  <a:pt x="2878150" y="368640"/>
                </a:lnTo>
                <a:lnTo>
                  <a:pt x="1461388" y="0"/>
                </a:lnTo>
                <a:lnTo>
                  <a:pt x="0" y="374845"/>
                </a:lnTo>
                <a:lnTo>
                  <a:pt x="0" y="4673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4" name="Заголовок 32">
            <a:extLst>
              <a:ext uri="{FF2B5EF4-FFF2-40B4-BE49-F238E27FC236}">
                <a16:creationId xmlns:a16="http://schemas.microsoft.com/office/drawing/2014/main" id="{7CF7E376-87F6-45B1-A6E1-50CBEBEA7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111" y="455361"/>
            <a:ext cx="6300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lang="ru-RU" sz="4000" dirty="0">
                <a:solidFill>
                  <a:srgbClr val="3698D4"/>
                </a:solidFill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>
              <a:spcAft>
                <a:spcPts val="800"/>
              </a:spcAft>
            </a:pPr>
            <a:r>
              <a:rPr lang="ru-RU" dirty="0"/>
              <a:t>Образец заголовка</a:t>
            </a:r>
          </a:p>
        </p:txBody>
      </p:sp>
      <p:pic>
        <p:nvPicPr>
          <p:cNvPr id="45" name="Picture 21">
            <a:extLst>
              <a:ext uri="{FF2B5EF4-FFF2-40B4-BE49-F238E27FC236}">
                <a16:creationId xmlns:a16="http://schemas.microsoft.com/office/drawing/2014/main" id="{E701BD72-101F-4596-B61E-E1FFE0FE74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8113" y="657300"/>
            <a:ext cx="1080000" cy="156277"/>
          </a:xfrm>
          <a:prstGeom prst="rect">
            <a:avLst/>
          </a:prstGeom>
        </p:spPr>
      </p:pic>
      <p:sp>
        <p:nvSpPr>
          <p:cNvPr id="79" name="Текст 40">
            <a:extLst>
              <a:ext uri="{FF2B5EF4-FFF2-40B4-BE49-F238E27FC236}">
                <a16:creationId xmlns:a16="http://schemas.microsoft.com/office/drawing/2014/main" id="{4BB3D605-7621-4B04-98B5-9887D3B0A3E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66758" y="3447443"/>
            <a:ext cx="316865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342900" indent="-342900">
              <a:buClr>
                <a:srgbClr val="3698D4"/>
              </a:buClr>
              <a:buFont typeface="Wingdings" panose="05000000000000000000" pitchFamily="2" charset="2"/>
              <a:buChar char="§"/>
              <a:defRPr lang="ru-RU" sz="1400" b="0" dirty="0" smtClean="0">
                <a:solidFill>
                  <a:srgbClr val="32323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228600" lvl="0" indent="-228600">
              <a:spcBef>
                <a:spcPts val="0"/>
              </a:spcBef>
              <a:spcAft>
                <a:spcPts val="800"/>
              </a:spcAft>
            </a:pPr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84" name="Текст 40">
            <a:extLst>
              <a:ext uri="{FF2B5EF4-FFF2-40B4-BE49-F238E27FC236}">
                <a16:creationId xmlns:a16="http://schemas.microsoft.com/office/drawing/2014/main" id="{B25C1D28-8421-4D85-8B20-4CF3D2CA1CB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251211" y="3447443"/>
            <a:ext cx="316865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342900" indent="-342900">
              <a:buClr>
                <a:srgbClr val="3698D4"/>
              </a:buClr>
              <a:buFont typeface="Wingdings" panose="05000000000000000000" pitchFamily="2" charset="2"/>
              <a:buChar char="§"/>
              <a:defRPr lang="ru-RU" sz="1400" b="0" dirty="0" smtClean="0">
                <a:solidFill>
                  <a:srgbClr val="32323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228600" lvl="0" indent="-228600">
              <a:spcBef>
                <a:spcPts val="0"/>
              </a:spcBef>
              <a:spcAft>
                <a:spcPts val="800"/>
              </a:spcAft>
            </a:pPr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85" name="Текст 40">
            <a:extLst>
              <a:ext uri="{FF2B5EF4-FFF2-40B4-BE49-F238E27FC236}">
                <a16:creationId xmlns:a16="http://schemas.microsoft.com/office/drawing/2014/main" id="{6D03F5FE-91FF-4376-B1E2-644E14F727C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524378" y="3447443"/>
            <a:ext cx="316865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§"/>
              <a:defRPr lang="ru-RU" sz="1400" b="0" dirty="0" smtClean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228600" lvl="0" indent="-228600">
              <a:spcBef>
                <a:spcPts val="0"/>
              </a:spcBef>
              <a:spcAft>
                <a:spcPts val="800"/>
              </a:spcAft>
            </a:pPr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86" name="Текст 40">
            <a:extLst>
              <a:ext uri="{FF2B5EF4-FFF2-40B4-BE49-F238E27FC236}">
                <a16:creationId xmlns:a16="http://schemas.microsoft.com/office/drawing/2014/main" id="{76FCCC70-2D8B-46D1-844D-FEF0AB42D22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34393" y="1612410"/>
            <a:ext cx="2487453" cy="2914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>
              <a:buClr>
                <a:srgbClr val="3698D4"/>
              </a:buClr>
              <a:buFontTx/>
              <a:buNone/>
              <a:defRPr lang="ru-RU" sz="1400" b="0" dirty="0" smtClean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228600" lvl="0" indent="-228600">
              <a:spcBef>
                <a:spcPts val="0"/>
              </a:spcBef>
              <a:spcAft>
                <a:spcPts val="800"/>
              </a:spcAft>
            </a:pPr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87" name="Текст 40">
            <a:extLst>
              <a:ext uri="{FF2B5EF4-FFF2-40B4-BE49-F238E27FC236}">
                <a16:creationId xmlns:a16="http://schemas.microsoft.com/office/drawing/2014/main" id="{E1709A83-E69B-4F56-867E-BFD82226CF1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431632" y="1612410"/>
            <a:ext cx="2487453" cy="2914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>
              <a:buClr>
                <a:srgbClr val="3698D4"/>
              </a:buClr>
              <a:buFontTx/>
              <a:buNone/>
              <a:defRPr lang="ru-RU" sz="1400" b="0" dirty="0" smtClean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228600" lvl="0" indent="-228600">
              <a:spcBef>
                <a:spcPts val="0"/>
              </a:spcBef>
              <a:spcAft>
                <a:spcPts val="800"/>
              </a:spcAft>
            </a:pPr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92" name="Текст 40">
            <a:extLst>
              <a:ext uri="{FF2B5EF4-FFF2-40B4-BE49-F238E27FC236}">
                <a16:creationId xmlns:a16="http://schemas.microsoft.com/office/drawing/2014/main" id="{3266AECD-166C-4211-A115-2494976F61A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28215" y="1612410"/>
            <a:ext cx="2487453" cy="2914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>
              <a:buClr>
                <a:srgbClr val="3698D4"/>
              </a:buClr>
              <a:buFontTx/>
              <a:buNone/>
              <a:defRPr lang="ru-RU" sz="1400" b="0" dirty="0" smtClean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228600" lvl="0" indent="-228600">
              <a:spcBef>
                <a:spcPts val="0"/>
              </a:spcBef>
              <a:spcAft>
                <a:spcPts val="800"/>
              </a:spcAft>
            </a:pPr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93" name="Текст 40">
            <a:extLst>
              <a:ext uri="{FF2B5EF4-FFF2-40B4-BE49-F238E27FC236}">
                <a16:creationId xmlns:a16="http://schemas.microsoft.com/office/drawing/2014/main" id="{C9E3C35A-9010-428E-9CE8-CEB726DB7AD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035252" y="1612410"/>
            <a:ext cx="2487453" cy="2914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>
              <a:buClr>
                <a:srgbClr val="3698D4"/>
              </a:buClr>
              <a:buFontTx/>
              <a:buNone/>
              <a:defRPr lang="ru-RU" sz="1400" b="0" dirty="0" smtClean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228600" lvl="0" indent="-228600">
              <a:spcBef>
                <a:spcPts val="0"/>
              </a:spcBef>
              <a:spcAft>
                <a:spcPts val="800"/>
              </a:spcAft>
            </a:pPr>
            <a:r>
              <a:rPr lang="ru-RU" dirty="0"/>
              <a:t>Образец 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858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88EFDE9B-4FFB-4415-A489-3DF9F4C95D52}"/>
              </a:ext>
            </a:extLst>
          </p:cNvPr>
          <p:cNvSpPr/>
          <p:nvPr userDrawn="1"/>
        </p:nvSpPr>
        <p:spPr>
          <a:xfrm flipV="1">
            <a:off x="3949763" y="0"/>
            <a:ext cx="3888000" cy="3328061"/>
          </a:xfrm>
          <a:prstGeom prst="triangle">
            <a:avLst/>
          </a:prstGeom>
          <a:solidFill>
            <a:srgbClr val="EE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90E93A-54F5-48E6-8531-F1137FE22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1772816"/>
            <a:ext cx="3596352" cy="4176464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Clr>
                <a:srgbClr val="3698D4"/>
              </a:buClr>
              <a:buSzPct val="100000"/>
              <a:buFont typeface="Wingdings" panose="05000000000000000000" pitchFamily="2" charset="2"/>
              <a:buChar char="§"/>
              <a:defRPr lang="ru-RU" sz="1600" kern="1200" dirty="0" smtClean="0">
                <a:solidFill>
                  <a:srgbClr val="323232"/>
                </a:solidFill>
                <a:latin typeface="+mn-lt"/>
                <a:ea typeface="PT Sans Regular" charset="-52"/>
                <a:cs typeface="Calibri" panose="020F0502020204030204" pitchFamily="34" charset="0"/>
              </a:defRPr>
            </a:lvl1pPr>
            <a:lvl2pPr marL="285750" indent="-28575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Clr>
                <a:srgbClr val="3698D4"/>
              </a:buClr>
              <a:buSzPct val="100000"/>
              <a:buFont typeface="Wingdings" panose="05000000000000000000" pitchFamily="2" charset="2"/>
              <a:buChar char="§"/>
              <a:defRPr lang="ru-RU" sz="1600" kern="1200" dirty="0" smtClean="0">
                <a:solidFill>
                  <a:srgbClr val="323232"/>
                </a:solidFill>
                <a:latin typeface="+mn-lt"/>
                <a:ea typeface="PT Sans Regular" charset="-52"/>
                <a:cs typeface="Calibri" panose="020F0502020204030204" pitchFamily="34" charset="0"/>
              </a:defRPr>
            </a:lvl2pPr>
            <a:lvl3pPr marL="285750" indent="-28575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Clr>
                <a:srgbClr val="3698D4"/>
              </a:buClr>
              <a:buSzPct val="100000"/>
              <a:buFont typeface="Wingdings" panose="05000000000000000000" pitchFamily="2" charset="2"/>
              <a:buChar char="§"/>
              <a:defRPr lang="ru-RU" sz="1600" kern="1200" dirty="0" smtClean="0">
                <a:solidFill>
                  <a:srgbClr val="323232"/>
                </a:solidFill>
                <a:latin typeface="+mn-lt"/>
                <a:ea typeface="PT Sans Regular" charset="-52"/>
                <a:cs typeface="Calibri" panose="020F0502020204030204" pitchFamily="34" charset="0"/>
              </a:defRPr>
            </a:lvl3pPr>
            <a:lvl4pPr marL="285750" indent="-28575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Clr>
                <a:srgbClr val="3698D4"/>
              </a:buClr>
              <a:buSzPct val="100000"/>
              <a:buFont typeface="Wingdings" panose="05000000000000000000" pitchFamily="2" charset="2"/>
              <a:buChar char="§"/>
              <a:defRPr lang="ru-RU" sz="1600" kern="1200" dirty="0" smtClean="0">
                <a:solidFill>
                  <a:srgbClr val="323232"/>
                </a:solidFill>
                <a:latin typeface="+mn-lt"/>
                <a:ea typeface="PT Sans Regular" charset="-52"/>
                <a:cs typeface="Calibri" panose="020F0502020204030204" pitchFamily="34" charset="0"/>
              </a:defRPr>
            </a:lvl4pPr>
            <a:lvl5pPr marL="285750" indent="-28575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Clr>
                <a:srgbClr val="3698D4"/>
              </a:buClr>
              <a:buSzPct val="100000"/>
              <a:buFont typeface="Wingdings" panose="05000000000000000000" pitchFamily="2" charset="2"/>
              <a:buChar char="§"/>
              <a:defRPr lang="ru-RU" sz="1600" kern="1200" dirty="0">
                <a:solidFill>
                  <a:srgbClr val="323232"/>
                </a:solidFill>
                <a:latin typeface="+mn-lt"/>
                <a:ea typeface="PT Sans Regular" charset="-52"/>
                <a:cs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  <a:r>
              <a:rPr lang="en-US" dirty="0"/>
              <a:t> </a:t>
            </a:r>
          </a:p>
          <a:p>
            <a:pPr lvl="0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3" name="Рисунок 42">
            <a:extLst>
              <a:ext uri="{FF2B5EF4-FFF2-40B4-BE49-F238E27FC236}">
                <a16:creationId xmlns:a16="http://schemas.microsoft.com/office/drawing/2014/main" id="{33E1C8D0-4492-44F3-A593-55A2BBA52FA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252258" y="352"/>
            <a:ext cx="3887787" cy="3352096"/>
          </a:xfrm>
          <a:custGeom>
            <a:avLst/>
            <a:gdLst>
              <a:gd name="connsiteX0" fmla="*/ 0 w 3887787"/>
              <a:gd name="connsiteY0" fmla="*/ 0 h 3352096"/>
              <a:gd name="connsiteX1" fmla="*/ 3887787 w 3887787"/>
              <a:gd name="connsiteY1" fmla="*/ 0 h 3352096"/>
              <a:gd name="connsiteX2" fmla="*/ 3887787 w 3887787"/>
              <a:gd name="connsiteY2" fmla="*/ 555 h 3352096"/>
              <a:gd name="connsiteX3" fmla="*/ 1943893 w 3887787"/>
              <a:gd name="connsiteY3" fmla="*/ 3352096 h 3352096"/>
              <a:gd name="connsiteX4" fmla="*/ 0 w 3887787"/>
              <a:gd name="connsiteY4" fmla="*/ 557 h 335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7787" h="3352096">
                <a:moveTo>
                  <a:pt x="0" y="0"/>
                </a:moveTo>
                <a:lnTo>
                  <a:pt x="3887787" y="0"/>
                </a:lnTo>
                <a:lnTo>
                  <a:pt x="3887787" y="555"/>
                </a:lnTo>
                <a:lnTo>
                  <a:pt x="1943893" y="3352096"/>
                </a:lnTo>
                <a:lnTo>
                  <a:pt x="0" y="557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42" name="Рисунок 41">
            <a:extLst>
              <a:ext uri="{FF2B5EF4-FFF2-40B4-BE49-F238E27FC236}">
                <a16:creationId xmlns:a16="http://schemas.microsoft.com/office/drawing/2014/main" id="{C68F73AD-281A-4C4B-8D01-E90CE96C0A9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20158" y="3505552"/>
            <a:ext cx="3887787" cy="3352096"/>
          </a:xfrm>
          <a:custGeom>
            <a:avLst/>
            <a:gdLst>
              <a:gd name="connsiteX0" fmla="*/ 0 w 3887787"/>
              <a:gd name="connsiteY0" fmla="*/ 0 h 3352096"/>
              <a:gd name="connsiteX1" fmla="*/ 3887787 w 3887787"/>
              <a:gd name="connsiteY1" fmla="*/ 0 h 3352096"/>
              <a:gd name="connsiteX2" fmla="*/ 3887787 w 3887787"/>
              <a:gd name="connsiteY2" fmla="*/ 555 h 3352096"/>
              <a:gd name="connsiteX3" fmla="*/ 1943893 w 3887787"/>
              <a:gd name="connsiteY3" fmla="*/ 3352096 h 3352096"/>
              <a:gd name="connsiteX4" fmla="*/ 0 w 3887787"/>
              <a:gd name="connsiteY4" fmla="*/ 557 h 335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7787" h="3352096">
                <a:moveTo>
                  <a:pt x="0" y="0"/>
                </a:moveTo>
                <a:lnTo>
                  <a:pt x="3887787" y="0"/>
                </a:lnTo>
                <a:lnTo>
                  <a:pt x="3887787" y="555"/>
                </a:lnTo>
                <a:lnTo>
                  <a:pt x="1943893" y="3352096"/>
                </a:lnTo>
                <a:lnTo>
                  <a:pt x="0" y="557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960DBAC0-93FD-46E0-9ECD-A88835D673F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04456" y="3505552"/>
            <a:ext cx="3887787" cy="3352096"/>
          </a:xfrm>
          <a:custGeom>
            <a:avLst/>
            <a:gdLst>
              <a:gd name="connsiteX0" fmla="*/ 1943893 w 3887787"/>
              <a:gd name="connsiteY0" fmla="*/ 0 h 3352096"/>
              <a:gd name="connsiteX1" fmla="*/ 3887787 w 3887787"/>
              <a:gd name="connsiteY1" fmla="*/ 3351541 h 3352096"/>
              <a:gd name="connsiteX2" fmla="*/ 3887787 w 3887787"/>
              <a:gd name="connsiteY2" fmla="*/ 3352096 h 3352096"/>
              <a:gd name="connsiteX3" fmla="*/ 0 w 3887787"/>
              <a:gd name="connsiteY3" fmla="*/ 3352096 h 3352096"/>
              <a:gd name="connsiteX4" fmla="*/ 0 w 3887787"/>
              <a:gd name="connsiteY4" fmla="*/ 3351539 h 335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7787" h="3352096">
                <a:moveTo>
                  <a:pt x="1943893" y="0"/>
                </a:moveTo>
                <a:lnTo>
                  <a:pt x="3887787" y="3351541"/>
                </a:lnTo>
                <a:lnTo>
                  <a:pt x="3887787" y="3352096"/>
                </a:lnTo>
                <a:lnTo>
                  <a:pt x="0" y="3352096"/>
                </a:lnTo>
                <a:lnTo>
                  <a:pt x="0" y="3351539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30" name="Рисунок 29">
            <a:extLst>
              <a:ext uri="{FF2B5EF4-FFF2-40B4-BE49-F238E27FC236}">
                <a16:creationId xmlns:a16="http://schemas.microsoft.com/office/drawing/2014/main" id="{C6C19793-A1B8-49A1-B226-992BF72717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22541" y="352"/>
            <a:ext cx="3887787" cy="3352096"/>
          </a:xfrm>
          <a:custGeom>
            <a:avLst/>
            <a:gdLst>
              <a:gd name="connsiteX0" fmla="*/ 1943893 w 3887787"/>
              <a:gd name="connsiteY0" fmla="*/ 0 h 3352096"/>
              <a:gd name="connsiteX1" fmla="*/ 3887787 w 3887787"/>
              <a:gd name="connsiteY1" fmla="*/ 3351541 h 3352096"/>
              <a:gd name="connsiteX2" fmla="*/ 3887787 w 3887787"/>
              <a:gd name="connsiteY2" fmla="*/ 3352096 h 3352096"/>
              <a:gd name="connsiteX3" fmla="*/ 0 w 3887787"/>
              <a:gd name="connsiteY3" fmla="*/ 3352096 h 3352096"/>
              <a:gd name="connsiteX4" fmla="*/ 0 w 3887787"/>
              <a:gd name="connsiteY4" fmla="*/ 3351539 h 335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7787" h="3352096">
                <a:moveTo>
                  <a:pt x="1943893" y="0"/>
                </a:moveTo>
                <a:lnTo>
                  <a:pt x="3887787" y="3351541"/>
                </a:lnTo>
                <a:lnTo>
                  <a:pt x="3887787" y="3352096"/>
                </a:lnTo>
                <a:lnTo>
                  <a:pt x="0" y="3352096"/>
                </a:lnTo>
                <a:lnTo>
                  <a:pt x="0" y="3351539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33" name="Заголовок 32">
            <a:extLst>
              <a:ext uri="{FF2B5EF4-FFF2-40B4-BE49-F238E27FC236}">
                <a16:creationId xmlns:a16="http://schemas.microsoft.com/office/drawing/2014/main" id="{ADC8D26D-6B7B-4A35-B21F-DCE20BC2D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468000"/>
            <a:ext cx="3452824" cy="1034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lang="ru-RU" sz="3400" dirty="0">
                <a:solidFill>
                  <a:srgbClr val="3698D4"/>
                </a:solidFill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>
              <a:spcAft>
                <a:spcPts val="800"/>
              </a:spcAft>
            </a:pPr>
            <a:r>
              <a:rPr lang="ru-RU" dirty="0"/>
              <a:t>Образец заголовка</a:t>
            </a: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11559C6F-213B-4ECD-8987-93A2C0748893}"/>
              </a:ext>
            </a:extLst>
          </p:cNvPr>
          <p:cNvSpPr/>
          <p:nvPr userDrawn="1"/>
        </p:nvSpPr>
        <p:spPr>
          <a:xfrm flipH="1">
            <a:off x="8393618" y="384877"/>
            <a:ext cx="3798383" cy="6473123"/>
          </a:xfrm>
          <a:custGeom>
            <a:avLst/>
            <a:gdLst>
              <a:gd name="connsiteX0" fmla="*/ 0 w 3798383"/>
              <a:gd name="connsiteY0" fmla="*/ 0 h 6603752"/>
              <a:gd name="connsiteX1" fmla="*/ 0 w 3798383"/>
              <a:gd name="connsiteY1" fmla="*/ 6603752 h 6603752"/>
              <a:gd name="connsiteX2" fmla="*/ 3798383 w 3798383"/>
              <a:gd name="connsiteY2" fmla="*/ 6603752 h 6603752"/>
              <a:gd name="connsiteX0" fmla="*/ 10049 w 3798383"/>
              <a:gd name="connsiteY0" fmla="*/ 0 h 6473123"/>
              <a:gd name="connsiteX1" fmla="*/ 0 w 3798383"/>
              <a:gd name="connsiteY1" fmla="*/ 6473123 h 6473123"/>
              <a:gd name="connsiteX2" fmla="*/ 3798383 w 3798383"/>
              <a:gd name="connsiteY2" fmla="*/ 6473123 h 6473123"/>
              <a:gd name="connsiteX3" fmla="*/ 10049 w 3798383"/>
              <a:gd name="connsiteY3" fmla="*/ 0 h 647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8383" h="6473123">
                <a:moveTo>
                  <a:pt x="10049" y="0"/>
                </a:moveTo>
                <a:cubicBezTo>
                  <a:pt x="6699" y="2157708"/>
                  <a:pt x="3350" y="4315415"/>
                  <a:pt x="0" y="6473123"/>
                </a:cubicBezTo>
                <a:lnTo>
                  <a:pt x="3798383" y="6473123"/>
                </a:lnTo>
                <a:cubicBezTo>
                  <a:pt x="2532255" y="4271872"/>
                  <a:pt x="1276177" y="2201251"/>
                  <a:pt x="10049" y="0"/>
                </a:cubicBezTo>
                <a:close/>
              </a:path>
            </a:pathLst>
          </a:custGeom>
          <a:solidFill>
            <a:srgbClr val="EE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5" name="Picture 21">
            <a:extLst>
              <a:ext uri="{FF2B5EF4-FFF2-40B4-BE49-F238E27FC236}">
                <a16:creationId xmlns:a16="http://schemas.microsoft.com/office/drawing/2014/main" id="{130D520D-78F1-431B-B230-D1093B39BE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02" y="6081011"/>
            <a:ext cx="1080000" cy="15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0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3" grpId="0" animBg="1"/>
      <p:bldP spid="42" grpId="0" animBg="1"/>
      <p:bldP spid="31" grpId="0" animBg="1"/>
      <p:bldP spid="30" grpId="0" animBg="1"/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043DA10F-4B96-4E4F-A574-F083B74DDD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9242" y="2130412"/>
            <a:ext cx="3132099" cy="367485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3698D4"/>
              </a:buClr>
              <a:buFont typeface="Wingdings" panose="05000000000000000000" pitchFamily="2" charset="2"/>
              <a:buChar char="§"/>
              <a:defRPr sz="1600"/>
            </a:lvl1pPr>
            <a:lvl2pPr marL="685800" indent="-228600">
              <a:buClr>
                <a:srgbClr val="3698D4"/>
              </a:buClr>
              <a:buFont typeface="Wingdings" panose="05000000000000000000" pitchFamily="2" charset="2"/>
              <a:buChar char="§"/>
              <a:defRPr sz="1600"/>
            </a:lvl2pPr>
            <a:lvl3pPr marL="1143000" indent="-228600">
              <a:buClr>
                <a:srgbClr val="3698D4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rgbClr val="3698D4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3698D4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Заголовок 32">
            <a:extLst>
              <a:ext uri="{FF2B5EF4-FFF2-40B4-BE49-F238E27FC236}">
                <a16:creationId xmlns:a16="http://schemas.microsoft.com/office/drawing/2014/main" id="{6370FB02-038D-46FA-AEE4-C3EAEFD93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42" y="1157472"/>
            <a:ext cx="3365234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lang="ru-RU" sz="3400" dirty="0">
                <a:solidFill>
                  <a:srgbClr val="3698D4"/>
                </a:solidFill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>
              <a:spcAft>
                <a:spcPts val="800"/>
              </a:spcAft>
            </a:pPr>
            <a:r>
              <a:rPr lang="ru-RU" dirty="0"/>
              <a:t>Образец</a:t>
            </a: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1980F1D6-0BDC-4D89-B890-0E75710C5B7F}"/>
              </a:ext>
            </a:extLst>
          </p:cNvPr>
          <p:cNvSpPr/>
          <p:nvPr/>
        </p:nvSpPr>
        <p:spPr>
          <a:xfrm rot="2679850" flipH="1" flipV="1">
            <a:off x="4670979" y="1063085"/>
            <a:ext cx="1162097" cy="1128614"/>
          </a:xfrm>
          <a:custGeom>
            <a:avLst/>
            <a:gdLst>
              <a:gd name="connsiteX0" fmla="*/ 1623412 w 1623412"/>
              <a:gd name="connsiteY0" fmla="*/ 0 h 1576636"/>
              <a:gd name="connsiteX1" fmla="*/ 1623412 w 1623412"/>
              <a:gd name="connsiteY1" fmla="*/ 1576636 h 1576636"/>
              <a:gd name="connsiteX2" fmla="*/ 0 w 1623412"/>
              <a:gd name="connsiteY2" fmla="*/ 1576636 h 1576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3412" h="1576636">
                <a:moveTo>
                  <a:pt x="1623412" y="0"/>
                </a:moveTo>
                <a:lnTo>
                  <a:pt x="1623412" y="1576636"/>
                </a:lnTo>
                <a:lnTo>
                  <a:pt x="0" y="1576636"/>
                </a:lnTo>
                <a:close/>
              </a:path>
            </a:pathLst>
          </a:custGeom>
          <a:solidFill>
            <a:srgbClr val="EE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4A2844B-CED7-43D3-861B-E9BADFD917BD}"/>
              </a:ext>
            </a:extLst>
          </p:cNvPr>
          <p:cNvGrpSpPr/>
          <p:nvPr userDrawn="1"/>
        </p:nvGrpSpPr>
        <p:grpSpPr>
          <a:xfrm>
            <a:off x="2208439" y="-292120"/>
            <a:ext cx="3907742" cy="1926256"/>
            <a:chOff x="2208439" y="-292120"/>
            <a:chExt cx="3907742" cy="1926256"/>
          </a:xfrm>
        </p:grpSpPr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53040767-9CC8-41ED-BEFE-1C68BFBE21F7}"/>
                </a:ext>
              </a:extLst>
            </p:cNvPr>
            <p:cNvSpPr/>
            <p:nvPr/>
          </p:nvSpPr>
          <p:spPr>
            <a:xfrm rot="2561642">
              <a:off x="2208439" y="-292120"/>
              <a:ext cx="633270" cy="584243"/>
            </a:xfrm>
            <a:custGeom>
              <a:avLst/>
              <a:gdLst>
                <a:gd name="connsiteX0" fmla="*/ 0 w 633270"/>
                <a:gd name="connsiteY0" fmla="*/ 584243 h 584243"/>
                <a:gd name="connsiteX1" fmla="*/ 633270 w 633270"/>
                <a:gd name="connsiteY1" fmla="*/ 0 h 584243"/>
                <a:gd name="connsiteX2" fmla="*/ 633270 w 633270"/>
                <a:gd name="connsiteY2" fmla="*/ 584243 h 584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270" h="584243">
                  <a:moveTo>
                    <a:pt x="0" y="584243"/>
                  </a:moveTo>
                  <a:lnTo>
                    <a:pt x="633270" y="0"/>
                  </a:lnTo>
                  <a:lnTo>
                    <a:pt x="633270" y="584243"/>
                  </a:ln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CB750679-E2B7-45BA-A1FB-3264162830F4}"/>
                </a:ext>
              </a:extLst>
            </p:cNvPr>
            <p:cNvSpPr/>
            <p:nvPr/>
          </p:nvSpPr>
          <p:spPr>
            <a:xfrm flipH="1" flipV="1">
              <a:off x="2750947" y="0"/>
              <a:ext cx="3365234" cy="1634136"/>
            </a:xfrm>
            <a:custGeom>
              <a:avLst/>
              <a:gdLst>
                <a:gd name="connsiteX0" fmla="*/ 3365234 w 3365234"/>
                <a:gd name="connsiteY0" fmla="*/ 1634136 h 1634136"/>
                <a:gd name="connsiteX1" fmla="*/ 0 w 3365234"/>
                <a:gd name="connsiteY1" fmla="*/ 1634136 h 1634136"/>
                <a:gd name="connsiteX2" fmla="*/ 1682617 w 3365234"/>
                <a:gd name="connsiteY2" fmla="*/ 0 h 163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5234" h="1634136">
                  <a:moveTo>
                    <a:pt x="3365234" y="1634136"/>
                  </a:moveTo>
                  <a:lnTo>
                    <a:pt x="0" y="1634136"/>
                  </a:lnTo>
                  <a:lnTo>
                    <a:pt x="1682617" y="0"/>
                  </a:lnTo>
                  <a:close/>
                </a:path>
              </a:pathLst>
            </a:custGeom>
            <a:solidFill>
              <a:srgbClr val="369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FAE1C5B4-DBA1-4A4C-911A-CA0C2880B268}"/>
                </a:ext>
              </a:extLst>
            </p:cNvPr>
            <p:cNvSpPr/>
            <p:nvPr/>
          </p:nvSpPr>
          <p:spPr>
            <a:xfrm flipH="1" flipV="1">
              <a:off x="4433564" y="0"/>
              <a:ext cx="1682617" cy="1634136"/>
            </a:xfrm>
            <a:custGeom>
              <a:avLst/>
              <a:gdLst>
                <a:gd name="connsiteX0" fmla="*/ 1682617 w 1682617"/>
                <a:gd name="connsiteY0" fmla="*/ 1634136 h 1634136"/>
                <a:gd name="connsiteX1" fmla="*/ 0 w 1682617"/>
                <a:gd name="connsiteY1" fmla="*/ 1634136 h 1634136"/>
                <a:gd name="connsiteX2" fmla="*/ 1682617 w 1682617"/>
                <a:gd name="connsiteY2" fmla="*/ 0 h 163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2617" h="1634136">
                  <a:moveTo>
                    <a:pt x="1682617" y="1634136"/>
                  </a:moveTo>
                  <a:lnTo>
                    <a:pt x="0" y="1634136"/>
                  </a:lnTo>
                  <a:lnTo>
                    <a:pt x="1682617" y="0"/>
                  </a:lnTo>
                  <a:close/>
                </a:path>
              </a:pathLst>
            </a:custGeom>
            <a:solidFill>
              <a:srgbClr val="3158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B33D02D-E0EB-4B94-A22A-4D86565CEE11}"/>
              </a:ext>
            </a:extLst>
          </p:cNvPr>
          <p:cNvGrpSpPr/>
          <p:nvPr userDrawn="1"/>
        </p:nvGrpSpPr>
        <p:grpSpPr>
          <a:xfrm>
            <a:off x="6179199" y="-1465753"/>
            <a:ext cx="6371356" cy="7399330"/>
            <a:chOff x="6179199" y="-1465753"/>
            <a:chExt cx="6371356" cy="7399330"/>
          </a:xfrm>
        </p:grpSpPr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9CF5E84C-4808-42F9-B356-C9C24362D866}"/>
                </a:ext>
              </a:extLst>
            </p:cNvPr>
            <p:cNvSpPr/>
            <p:nvPr userDrawn="1"/>
          </p:nvSpPr>
          <p:spPr>
            <a:xfrm rot="2722493" flipH="1" flipV="1">
              <a:off x="6208473" y="950271"/>
              <a:ext cx="6384933" cy="1552886"/>
            </a:xfrm>
            <a:custGeom>
              <a:avLst/>
              <a:gdLst>
                <a:gd name="connsiteX0" fmla="*/ 6384933 w 6384933"/>
                <a:gd name="connsiteY0" fmla="*/ 0 h 1552886"/>
                <a:gd name="connsiteX1" fmla="*/ 4852237 w 6384933"/>
                <a:gd name="connsiteY1" fmla="*/ 1552886 h 1552886"/>
                <a:gd name="connsiteX2" fmla="*/ 0 w 6384933"/>
                <a:gd name="connsiteY2" fmla="*/ 1552886 h 1552886"/>
                <a:gd name="connsiteX3" fmla="*/ 0 w 6384933"/>
                <a:gd name="connsiteY3" fmla="*/ 0 h 155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4933" h="1552886">
                  <a:moveTo>
                    <a:pt x="6384933" y="0"/>
                  </a:moveTo>
                  <a:lnTo>
                    <a:pt x="4852237" y="1552886"/>
                  </a:lnTo>
                  <a:lnTo>
                    <a:pt x="0" y="1552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AD124A0A-DC44-4B60-AEF5-5933D2D6F47F}"/>
                </a:ext>
              </a:extLst>
            </p:cNvPr>
            <p:cNvSpPr/>
            <p:nvPr userDrawn="1"/>
          </p:nvSpPr>
          <p:spPr>
            <a:xfrm rot="18903337" flipV="1">
              <a:off x="6179199" y="4380691"/>
              <a:ext cx="6371356" cy="1552886"/>
            </a:xfrm>
            <a:custGeom>
              <a:avLst/>
              <a:gdLst>
                <a:gd name="connsiteX0" fmla="*/ 6371356 w 6371356"/>
                <a:gd name="connsiteY0" fmla="*/ 1552886 h 1552886"/>
                <a:gd name="connsiteX1" fmla="*/ 6371356 w 6371356"/>
                <a:gd name="connsiteY1" fmla="*/ 0 h 1552886"/>
                <a:gd name="connsiteX2" fmla="*/ 1555904 w 6371356"/>
                <a:gd name="connsiteY2" fmla="*/ 0 h 1552886"/>
                <a:gd name="connsiteX3" fmla="*/ 0 w 6371356"/>
                <a:gd name="connsiteY3" fmla="*/ 1552886 h 155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71356" h="1552886">
                  <a:moveTo>
                    <a:pt x="6371356" y="1552886"/>
                  </a:moveTo>
                  <a:lnTo>
                    <a:pt x="6371356" y="0"/>
                  </a:lnTo>
                  <a:lnTo>
                    <a:pt x="1555904" y="0"/>
                  </a:lnTo>
                  <a:lnTo>
                    <a:pt x="0" y="1552886"/>
                  </a:lnTo>
                  <a:close/>
                </a:path>
              </a:pathLst>
            </a:custGeom>
            <a:solidFill>
              <a:srgbClr val="369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</p:grpSp>
      <p:pic>
        <p:nvPicPr>
          <p:cNvPr id="29" name="Picture 21">
            <a:extLst>
              <a:ext uri="{FF2B5EF4-FFF2-40B4-BE49-F238E27FC236}">
                <a16:creationId xmlns:a16="http://schemas.microsoft.com/office/drawing/2014/main" id="{3B9A18EC-7205-4478-A011-BBC7EE703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6081011"/>
            <a:ext cx="1080000" cy="156277"/>
          </a:xfrm>
          <a:prstGeom prst="rect">
            <a:avLst/>
          </a:prstGeom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1920FE5E-DCC7-45BE-8FFC-85415E8205D3}"/>
              </a:ext>
            </a:extLst>
          </p:cNvPr>
          <p:cNvSpPr/>
          <p:nvPr userDrawn="1"/>
        </p:nvSpPr>
        <p:spPr>
          <a:xfrm>
            <a:off x="4272371" y="1489945"/>
            <a:ext cx="7296237" cy="4747367"/>
          </a:xfrm>
          <a:prstGeom prst="roundRect">
            <a:avLst>
              <a:gd name="adj" fmla="val 4581"/>
            </a:avLst>
          </a:prstGeom>
          <a:solidFill>
            <a:schemeClr val="tx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ABA2795C-43B4-4E06-A698-D939C87EB258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4430289" y="1642428"/>
            <a:ext cx="6980400" cy="4442400"/>
          </a:xfrm>
          <a:prstGeom prst="roundRect">
            <a:avLst>
              <a:gd name="adj" fmla="val 959"/>
            </a:avLst>
          </a:prstGeom>
          <a:solidFill>
            <a:srgbClr val="3698D4"/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30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4" grpId="0" animBg="1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олилиния: фигура 41">
            <a:extLst>
              <a:ext uri="{FF2B5EF4-FFF2-40B4-BE49-F238E27FC236}">
                <a16:creationId xmlns:a16="http://schemas.microsoft.com/office/drawing/2014/main" id="{D5C29775-0087-4CFC-9431-DD9EB62DBB37}"/>
              </a:ext>
            </a:extLst>
          </p:cNvPr>
          <p:cNvSpPr/>
          <p:nvPr/>
        </p:nvSpPr>
        <p:spPr>
          <a:xfrm rot="18920150" flipV="1">
            <a:off x="6359795" y="1063085"/>
            <a:ext cx="1162097" cy="1128614"/>
          </a:xfrm>
          <a:custGeom>
            <a:avLst/>
            <a:gdLst>
              <a:gd name="connsiteX0" fmla="*/ 1623412 w 1623412"/>
              <a:gd name="connsiteY0" fmla="*/ 0 h 1576636"/>
              <a:gd name="connsiteX1" fmla="*/ 1623412 w 1623412"/>
              <a:gd name="connsiteY1" fmla="*/ 1576636 h 1576636"/>
              <a:gd name="connsiteX2" fmla="*/ 0 w 1623412"/>
              <a:gd name="connsiteY2" fmla="*/ 1576636 h 1576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3412" h="1576636">
                <a:moveTo>
                  <a:pt x="1623412" y="0"/>
                </a:moveTo>
                <a:lnTo>
                  <a:pt x="1623412" y="1576636"/>
                </a:lnTo>
                <a:lnTo>
                  <a:pt x="0" y="1576636"/>
                </a:lnTo>
                <a:close/>
              </a:path>
            </a:pathLst>
          </a:custGeom>
          <a:solidFill>
            <a:srgbClr val="EE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42B7B60-B7C5-451E-A11C-E2F58A9A9B28}"/>
              </a:ext>
            </a:extLst>
          </p:cNvPr>
          <p:cNvGrpSpPr/>
          <p:nvPr userDrawn="1"/>
        </p:nvGrpSpPr>
        <p:grpSpPr>
          <a:xfrm>
            <a:off x="6076690" y="-292120"/>
            <a:ext cx="3907742" cy="1926256"/>
            <a:chOff x="6076690" y="-292120"/>
            <a:chExt cx="3907742" cy="1926256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B61A358D-8BAC-4AEA-87F2-9B26E2796148}"/>
                </a:ext>
              </a:extLst>
            </p:cNvPr>
            <p:cNvGrpSpPr/>
            <p:nvPr userDrawn="1"/>
          </p:nvGrpSpPr>
          <p:grpSpPr>
            <a:xfrm>
              <a:off x="6076690" y="-292120"/>
              <a:ext cx="3907742" cy="1926256"/>
              <a:chOff x="6076690" y="-292120"/>
              <a:chExt cx="3907742" cy="1926256"/>
            </a:xfrm>
          </p:grpSpPr>
          <p:sp>
            <p:nvSpPr>
              <p:cNvPr id="43" name="Полилиния: фигура 42">
                <a:extLst>
                  <a:ext uri="{FF2B5EF4-FFF2-40B4-BE49-F238E27FC236}">
                    <a16:creationId xmlns:a16="http://schemas.microsoft.com/office/drawing/2014/main" id="{A0DF2A88-6FFB-46C6-8044-207D50A73AEA}"/>
                  </a:ext>
                </a:extLst>
              </p:cNvPr>
              <p:cNvSpPr/>
              <p:nvPr/>
            </p:nvSpPr>
            <p:spPr>
              <a:xfrm rot="19038358" flipH="1">
                <a:off x="9351162" y="-292120"/>
                <a:ext cx="633270" cy="584243"/>
              </a:xfrm>
              <a:custGeom>
                <a:avLst/>
                <a:gdLst>
                  <a:gd name="connsiteX0" fmla="*/ 0 w 633270"/>
                  <a:gd name="connsiteY0" fmla="*/ 584243 h 584243"/>
                  <a:gd name="connsiteX1" fmla="*/ 633270 w 633270"/>
                  <a:gd name="connsiteY1" fmla="*/ 0 h 584243"/>
                  <a:gd name="connsiteX2" fmla="*/ 633270 w 633270"/>
                  <a:gd name="connsiteY2" fmla="*/ 584243 h 584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3270" h="584243">
                    <a:moveTo>
                      <a:pt x="0" y="584243"/>
                    </a:moveTo>
                    <a:lnTo>
                      <a:pt x="633270" y="0"/>
                    </a:lnTo>
                    <a:lnTo>
                      <a:pt x="633270" y="584243"/>
                    </a:lnTo>
                    <a:close/>
                  </a:path>
                </a:pathLst>
              </a:custGeom>
              <a:solidFill>
                <a:srgbClr val="EEED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 dirty="0"/>
              </a:p>
            </p:txBody>
          </p:sp>
          <p:sp>
            <p:nvSpPr>
              <p:cNvPr id="44" name="Полилиния: фигура 43">
                <a:extLst>
                  <a:ext uri="{FF2B5EF4-FFF2-40B4-BE49-F238E27FC236}">
                    <a16:creationId xmlns:a16="http://schemas.microsoft.com/office/drawing/2014/main" id="{4D2043C9-0431-430A-BDC7-C8DFAC8BA968}"/>
                  </a:ext>
                </a:extLst>
              </p:cNvPr>
              <p:cNvSpPr/>
              <p:nvPr/>
            </p:nvSpPr>
            <p:spPr>
              <a:xfrm flipV="1">
                <a:off x="6076690" y="0"/>
                <a:ext cx="3365234" cy="1634136"/>
              </a:xfrm>
              <a:custGeom>
                <a:avLst/>
                <a:gdLst>
                  <a:gd name="connsiteX0" fmla="*/ 3365234 w 3365234"/>
                  <a:gd name="connsiteY0" fmla="*/ 1634136 h 1634136"/>
                  <a:gd name="connsiteX1" fmla="*/ 0 w 3365234"/>
                  <a:gd name="connsiteY1" fmla="*/ 1634136 h 1634136"/>
                  <a:gd name="connsiteX2" fmla="*/ 1682617 w 3365234"/>
                  <a:gd name="connsiteY2" fmla="*/ 0 h 163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65234" h="1634136">
                    <a:moveTo>
                      <a:pt x="3365234" y="1634136"/>
                    </a:moveTo>
                    <a:lnTo>
                      <a:pt x="0" y="1634136"/>
                    </a:lnTo>
                    <a:lnTo>
                      <a:pt x="1682617" y="0"/>
                    </a:lnTo>
                    <a:close/>
                  </a:path>
                </a:pathLst>
              </a:custGeom>
              <a:solidFill>
                <a:srgbClr val="3698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C41A384B-8239-430A-AF6C-F0111B06F5B3}"/>
                </a:ext>
              </a:extLst>
            </p:cNvPr>
            <p:cNvSpPr/>
            <p:nvPr/>
          </p:nvSpPr>
          <p:spPr>
            <a:xfrm flipV="1">
              <a:off x="6076690" y="0"/>
              <a:ext cx="1682617" cy="1634136"/>
            </a:xfrm>
            <a:custGeom>
              <a:avLst/>
              <a:gdLst>
                <a:gd name="connsiteX0" fmla="*/ 1682617 w 1682617"/>
                <a:gd name="connsiteY0" fmla="*/ 1634136 h 1634136"/>
                <a:gd name="connsiteX1" fmla="*/ 0 w 1682617"/>
                <a:gd name="connsiteY1" fmla="*/ 1634136 h 1634136"/>
                <a:gd name="connsiteX2" fmla="*/ 1682617 w 1682617"/>
                <a:gd name="connsiteY2" fmla="*/ 0 h 163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2617" h="1634136">
                  <a:moveTo>
                    <a:pt x="1682617" y="1634136"/>
                  </a:moveTo>
                  <a:lnTo>
                    <a:pt x="0" y="1634136"/>
                  </a:lnTo>
                  <a:lnTo>
                    <a:pt x="1682617" y="0"/>
                  </a:lnTo>
                  <a:close/>
                </a:path>
              </a:pathLst>
            </a:custGeom>
            <a:solidFill>
              <a:srgbClr val="3158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CB659B6-6807-4C49-AFF4-0B61DD2CC6D2}"/>
              </a:ext>
            </a:extLst>
          </p:cNvPr>
          <p:cNvGrpSpPr/>
          <p:nvPr userDrawn="1"/>
        </p:nvGrpSpPr>
        <p:grpSpPr>
          <a:xfrm>
            <a:off x="-357684" y="-1465753"/>
            <a:ext cx="6371356" cy="7399330"/>
            <a:chOff x="-357684" y="-1465753"/>
            <a:chExt cx="6371356" cy="7399330"/>
          </a:xfrm>
        </p:grpSpPr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1F588D41-657E-477D-AB2C-ABCF04AE79C1}"/>
                </a:ext>
              </a:extLst>
            </p:cNvPr>
            <p:cNvSpPr/>
            <p:nvPr/>
          </p:nvSpPr>
          <p:spPr>
            <a:xfrm rot="18877507" flipV="1">
              <a:off x="-400535" y="950271"/>
              <a:ext cx="6384933" cy="1552886"/>
            </a:xfrm>
            <a:custGeom>
              <a:avLst/>
              <a:gdLst>
                <a:gd name="connsiteX0" fmla="*/ 6384933 w 6384933"/>
                <a:gd name="connsiteY0" fmla="*/ 0 h 1552886"/>
                <a:gd name="connsiteX1" fmla="*/ 4852237 w 6384933"/>
                <a:gd name="connsiteY1" fmla="*/ 1552886 h 1552886"/>
                <a:gd name="connsiteX2" fmla="*/ 0 w 6384933"/>
                <a:gd name="connsiteY2" fmla="*/ 1552886 h 1552886"/>
                <a:gd name="connsiteX3" fmla="*/ 0 w 6384933"/>
                <a:gd name="connsiteY3" fmla="*/ 0 h 155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4933" h="1552886">
                  <a:moveTo>
                    <a:pt x="6384933" y="0"/>
                  </a:moveTo>
                  <a:lnTo>
                    <a:pt x="4852237" y="1552886"/>
                  </a:lnTo>
                  <a:lnTo>
                    <a:pt x="0" y="1552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5035992F-EC76-486F-919A-C1F95DEEF500}"/>
                </a:ext>
              </a:extLst>
            </p:cNvPr>
            <p:cNvSpPr/>
            <p:nvPr/>
          </p:nvSpPr>
          <p:spPr>
            <a:xfrm rot="2696663" flipH="1" flipV="1">
              <a:off x="-357684" y="4380691"/>
              <a:ext cx="6371356" cy="1552886"/>
            </a:xfrm>
            <a:custGeom>
              <a:avLst/>
              <a:gdLst>
                <a:gd name="connsiteX0" fmla="*/ 6371356 w 6371356"/>
                <a:gd name="connsiteY0" fmla="*/ 1552886 h 1552886"/>
                <a:gd name="connsiteX1" fmla="*/ 6371356 w 6371356"/>
                <a:gd name="connsiteY1" fmla="*/ 0 h 1552886"/>
                <a:gd name="connsiteX2" fmla="*/ 1555904 w 6371356"/>
                <a:gd name="connsiteY2" fmla="*/ 0 h 1552886"/>
                <a:gd name="connsiteX3" fmla="*/ 0 w 6371356"/>
                <a:gd name="connsiteY3" fmla="*/ 1552886 h 155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71356" h="1552886">
                  <a:moveTo>
                    <a:pt x="6371356" y="1552886"/>
                  </a:moveTo>
                  <a:lnTo>
                    <a:pt x="6371356" y="0"/>
                  </a:lnTo>
                  <a:lnTo>
                    <a:pt x="1555904" y="0"/>
                  </a:lnTo>
                  <a:lnTo>
                    <a:pt x="0" y="1552886"/>
                  </a:lnTo>
                  <a:close/>
                </a:path>
              </a:pathLst>
            </a:custGeom>
            <a:solidFill>
              <a:srgbClr val="369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1920FE5E-DCC7-45BE-8FFC-85415E8205D3}"/>
              </a:ext>
            </a:extLst>
          </p:cNvPr>
          <p:cNvSpPr/>
          <p:nvPr userDrawn="1"/>
        </p:nvSpPr>
        <p:spPr>
          <a:xfrm>
            <a:off x="599963" y="1489945"/>
            <a:ext cx="7296237" cy="4747367"/>
          </a:xfrm>
          <a:prstGeom prst="roundRect">
            <a:avLst>
              <a:gd name="adj" fmla="val 4581"/>
            </a:avLst>
          </a:prstGeom>
          <a:solidFill>
            <a:schemeClr val="tx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ABA2795C-43B4-4E06-A698-D939C87EB258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757881" y="1642428"/>
            <a:ext cx="6980400" cy="4442400"/>
          </a:xfrm>
          <a:prstGeom prst="roundRect">
            <a:avLst>
              <a:gd name="adj" fmla="val 959"/>
            </a:avLst>
          </a:prstGeom>
          <a:solidFill>
            <a:srgbClr val="3698D4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51" name="Picture 21">
            <a:extLst>
              <a:ext uri="{FF2B5EF4-FFF2-40B4-BE49-F238E27FC236}">
                <a16:creationId xmlns:a16="http://schemas.microsoft.com/office/drawing/2014/main" id="{99004BEB-A5E4-432D-B5FD-8D4D63B0C8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4902" y="6081011"/>
            <a:ext cx="1080000" cy="156277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43DA10F-4B96-4E4F-A574-F083B74DDDF5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400256" y="2131068"/>
            <a:ext cx="3132099" cy="367485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3698D4"/>
              </a:buClr>
              <a:buFont typeface="Wingdings" panose="05000000000000000000" pitchFamily="2" charset="2"/>
              <a:buChar char="§"/>
              <a:defRPr sz="1600"/>
            </a:lvl1pPr>
            <a:lvl2pPr marL="685800" indent="-228600">
              <a:buClr>
                <a:srgbClr val="3698D4"/>
              </a:buClr>
              <a:buFont typeface="Wingdings" panose="05000000000000000000" pitchFamily="2" charset="2"/>
              <a:buChar char="§"/>
              <a:defRPr sz="1600"/>
            </a:lvl2pPr>
            <a:lvl3pPr marL="1143000" indent="-228600">
              <a:buClr>
                <a:srgbClr val="3698D4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rgbClr val="3698D4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3698D4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Заголовок 32">
            <a:extLst>
              <a:ext uri="{FF2B5EF4-FFF2-40B4-BE49-F238E27FC236}">
                <a16:creationId xmlns:a16="http://schemas.microsoft.com/office/drawing/2014/main" id="{6370FB02-038D-46FA-AEE4-C3EAEFD937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400256" y="1105806"/>
            <a:ext cx="3365234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lang="ru-RU" sz="3400" dirty="0">
                <a:solidFill>
                  <a:srgbClr val="3698D4"/>
                </a:solidFill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>
              <a:spcAft>
                <a:spcPts val="800"/>
              </a:spcAft>
            </a:pPr>
            <a:r>
              <a:rPr lang="ru-RU" dirty="0"/>
              <a:t>Образец</a:t>
            </a:r>
          </a:p>
        </p:txBody>
      </p:sp>
    </p:spTree>
    <p:extLst>
      <p:ext uri="{BB962C8B-B14F-4D97-AF65-F5344CB8AC3E}">
        <p14:creationId xmlns:p14="http://schemas.microsoft.com/office/powerpoint/2010/main" val="204774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4" grpId="0" animBg="1"/>
      <p:bldP spid="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908720"/>
            <a:chOff x="0" y="0"/>
            <a:chExt cx="12192000" cy="90872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908720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376" y="337221"/>
              <a:ext cx="1584176" cy="234279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 userDrawn="1"/>
          </p:nvCxnSpPr>
          <p:spPr>
            <a:xfrm>
              <a:off x="2423592" y="202332"/>
              <a:ext cx="0" cy="504056"/>
            </a:xfrm>
            <a:prstGeom prst="line">
              <a:avLst/>
            </a:prstGeom>
            <a:ln>
              <a:solidFill>
                <a:srgbClr val="409E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0" y="908720"/>
              <a:ext cx="12192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 userDrawn="1"/>
        </p:nvGrpSpPr>
        <p:grpSpPr>
          <a:xfrm>
            <a:off x="0" y="6533462"/>
            <a:ext cx="12192000" cy="324538"/>
            <a:chOff x="0" y="6533462"/>
            <a:chExt cx="12192000" cy="324538"/>
          </a:xfrm>
        </p:grpSpPr>
        <p:sp>
          <p:nvSpPr>
            <p:cNvPr id="13" name="Rectangle 12"/>
            <p:cNvSpPr/>
            <p:nvPr/>
          </p:nvSpPr>
          <p:spPr>
            <a:xfrm>
              <a:off x="0" y="6533462"/>
              <a:ext cx="12192000" cy="324538"/>
            </a:xfrm>
            <a:prstGeom prst="rect">
              <a:avLst/>
            </a:prstGeom>
            <a:solidFill>
              <a:srgbClr val="616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553202" y="6588009"/>
              <a:ext cx="230383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k-SK" sz="800" dirty="0">
                  <a:solidFill>
                    <a:schemeClr val="bg1"/>
                  </a:solidFill>
                </a:rPr>
                <a:t>© 2009-2020 </a:t>
              </a:r>
              <a:r>
                <a:rPr lang="sk-SK" sz="800" dirty="0" err="1">
                  <a:solidFill>
                    <a:schemeClr val="bg1"/>
                  </a:solidFill>
                </a:rPr>
                <a:t>Comindware</a:t>
              </a:r>
              <a:r>
                <a:rPr lang="sk-SK" sz="800" baseline="30000" dirty="0">
                  <a:solidFill>
                    <a:schemeClr val="bg1"/>
                  </a:solidFill>
                </a:rPr>
                <a:t>®</a:t>
              </a:r>
              <a:r>
                <a:rPr lang="sk-SK" sz="800" dirty="0">
                  <a:solidFill>
                    <a:schemeClr val="bg1"/>
                  </a:solidFill>
                </a:rPr>
                <a:t> </a:t>
              </a:r>
              <a:r>
                <a:rPr lang="sk-SK" sz="800" dirty="0" err="1">
                  <a:solidFill>
                    <a:schemeClr val="bg1"/>
                  </a:solidFill>
                </a:rPr>
                <a:t>Все</a:t>
              </a:r>
              <a:r>
                <a:rPr lang="sk-SK" sz="800" dirty="0">
                  <a:solidFill>
                    <a:schemeClr val="bg1"/>
                  </a:solidFill>
                </a:rPr>
                <a:t> </a:t>
              </a:r>
              <a:r>
                <a:rPr lang="sk-SK" sz="800" dirty="0" err="1">
                  <a:solidFill>
                    <a:schemeClr val="bg1"/>
                  </a:solidFill>
                </a:rPr>
                <a:t>права</a:t>
              </a:r>
              <a:r>
                <a:rPr lang="sk-SK" sz="800" dirty="0">
                  <a:solidFill>
                    <a:schemeClr val="bg1"/>
                  </a:solidFill>
                </a:rPr>
                <a:t> </a:t>
              </a:r>
              <a:r>
                <a:rPr lang="sk-SK" sz="800" dirty="0" err="1">
                  <a:solidFill>
                    <a:schemeClr val="bg1"/>
                  </a:solidFill>
                </a:rPr>
                <a:t>защищены</a:t>
              </a:r>
              <a:r>
                <a:rPr lang="sk-SK" sz="800" dirty="0">
                  <a:solidFill>
                    <a:schemeClr val="bg1"/>
                  </a:solidFill>
                </a:rPr>
                <a:t>.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4963" y="6588009"/>
              <a:ext cx="316785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b="0" i="0" dirty="0">
                  <a:solidFill>
                    <a:schemeClr val="bg1"/>
                  </a:solidFill>
                  <a:ea typeface="Trebuchet MS Regular" charset="0"/>
                  <a:cs typeface="Trebuchet MS Regular" charset="0"/>
                </a:rPr>
                <a:t>www.comindware.com  ·   </a:t>
              </a:r>
              <a:r>
                <a:rPr lang="en-US" sz="800" b="0" i="0" dirty="0" err="1">
                  <a:solidFill>
                    <a:schemeClr val="bg1"/>
                  </a:solidFill>
                  <a:ea typeface="Trebuchet MS Regular" charset="0"/>
                  <a:cs typeface="Trebuchet MS Regular" charset="0"/>
                </a:rPr>
                <a:t>sales@comindware.ru</a:t>
              </a:r>
              <a:r>
                <a:rPr lang="en-US" sz="800" b="0" i="0" dirty="0">
                  <a:solidFill>
                    <a:schemeClr val="bg1"/>
                  </a:solidFill>
                  <a:ea typeface="Trebuchet MS Regular" charset="0"/>
                  <a:cs typeface="Trebuchet MS Regular" charset="0"/>
                </a:rPr>
                <a:t>   ·    </a:t>
              </a:r>
              <a:r>
                <a:rPr lang="is-IS" sz="800" dirty="0">
                  <a:solidFill>
                    <a:schemeClr val="bg1"/>
                  </a:solidFill>
                </a:rPr>
                <a:t>+7 (499) 643-3412</a:t>
              </a:r>
              <a:endParaRPr lang="en-US" sz="800" b="0" i="0" dirty="0">
                <a:solidFill>
                  <a:schemeClr val="bg1"/>
                </a:solidFill>
                <a:ea typeface="Trebuchet MS Regular" charset="0"/>
                <a:cs typeface="Trebuchet MS Regular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5195754" y="6582544"/>
            <a:ext cx="18004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0" i="0">
                <a:solidFill>
                  <a:srgbClr val="FFFF00"/>
                </a:solidFill>
                <a:latin typeface="Trebuchet MS Regular" charset="0"/>
                <a:ea typeface="Trebuchet MS Regular" charset="0"/>
                <a:cs typeface="Trebuchet MS Regular" charset="0"/>
              </a:rPr>
              <a:t>К О Н Ф И Д Е Н Ц И А Л Ь Н О</a:t>
            </a:r>
            <a:endParaRPr lang="en-US" sz="900" b="0" i="0" dirty="0">
              <a:solidFill>
                <a:srgbClr val="FFFF00"/>
              </a:solidFill>
              <a:latin typeface="Trebuchet MS Regular" charset="0"/>
              <a:ea typeface="Trebuchet MS Regular" charset="0"/>
              <a:cs typeface="Trebuchet MS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28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8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68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  <p:sldLayoutId id="2147483663" r:id="rId5"/>
    <p:sldLayoutId id="2147483665" r:id="rId6"/>
    <p:sldLayoutId id="2147483666" r:id="rId7"/>
    <p:sldLayoutId id="2147483650" r:id="rId8"/>
    <p:sldLayoutId id="2147483652" r:id="rId9"/>
    <p:sldLayoutId id="2147483653" r:id="rId10"/>
    <p:sldLayoutId id="2147483655" r:id="rId11"/>
    <p:sldLayoutId id="2147483656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tiff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tif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image" Target="../media/image12.tiff"/><Relationship Id="rId5" Type="http://schemas.openxmlformats.org/officeDocument/2006/relationships/image" Target="../media/image7.tiff"/><Relationship Id="rId15" Type="http://schemas.openxmlformats.org/officeDocument/2006/relationships/image" Target="../media/image16.png"/><Relationship Id="rId10" Type="http://schemas.openxmlformats.org/officeDocument/2006/relationships/image" Target="../media/image11.tiff"/><Relationship Id="rId4" Type="http://schemas.openxmlformats.org/officeDocument/2006/relationships/image" Target="../media/image6.tiff"/><Relationship Id="rId9" Type="http://schemas.openxmlformats.org/officeDocument/2006/relationships/image" Target="../media/image10.tiff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tiff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179913C-3845-4E0E-AFA2-509B3DE81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84"/>
            <a:ext cx="12192000" cy="68853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856668" y="6014247"/>
            <a:ext cx="1800200" cy="30777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alpha val="50000"/>
                  </a:schemeClr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www.comindware.ru</a:t>
            </a:r>
            <a:endParaRPr lang="ru-RU" sz="1400" b="1" dirty="0">
              <a:solidFill>
                <a:schemeClr val="bg1">
                  <a:alpha val="50000"/>
                </a:schemeClr>
              </a:solidFill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501FE0-1C68-0B0C-006C-744F484954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620713"/>
            <a:ext cx="1800000" cy="26046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A1C776-AE07-7239-CAB4-6C080448C569}"/>
              </a:ext>
            </a:extLst>
          </p:cNvPr>
          <p:cNvCxnSpPr>
            <a:cxnSpLocks/>
          </p:cNvCxnSpPr>
          <p:nvPr/>
        </p:nvCxnSpPr>
        <p:spPr>
          <a:xfrm flipH="1">
            <a:off x="623889" y="5877272"/>
            <a:ext cx="10944224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7">
            <a:extLst>
              <a:ext uri="{FF2B5EF4-FFF2-40B4-BE49-F238E27FC236}">
                <a16:creationId xmlns:a16="http://schemas.microsoft.com/office/drawing/2014/main" id="{B66DE3E0-66EC-4A69-8C59-56A5D02C3882}"/>
              </a:ext>
            </a:extLst>
          </p:cNvPr>
          <p:cNvSpPr/>
          <p:nvPr/>
        </p:nvSpPr>
        <p:spPr>
          <a:xfrm>
            <a:off x="535132" y="1981284"/>
            <a:ext cx="10241388" cy="483209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l"/>
            <a:r>
              <a:rPr lang="ru-RU" sz="4400" b="0" i="0" dirty="0">
                <a:solidFill>
                  <a:srgbClr val="FFFFFF"/>
                </a:solidFill>
                <a:effectLst/>
                <a:latin typeface="-apple-system"/>
              </a:rPr>
              <a:t>Вебинар</a:t>
            </a:r>
          </a:p>
          <a:p>
            <a:pPr algn="l"/>
            <a:endParaRPr lang="ru-RU" sz="4400" b="1" i="0" cap="all" dirty="0">
              <a:solidFill>
                <a:srgbClr val="FFFFFF"/>
              </a:solidFill>
              <a:effectLst/>
              <a:latin typeface="-apple-system"/>
            </a:endParaRPr>
          </a:p>
          <a:p>
            <a:pPr algn="l"/>
            <a:endParaRPr lang="ru-RU" sz="4400" b="1" i="0" cap="all" dirty="0">
              <a:solidFill>
                <a:srgbClr val="FFFFFF"/>
              </a:solidFill>
              <a:effectLst/>
              <a:latin typeface="-apple-system"/>
            </a:endParaRPr>
          </a:p>
          <a:p>
            <a:pPr algn="l"/>
            <a:r>
              <a:rPr lang="ru-RU" sz="4400" b="1" i="0" cap="all" dirty="0">
                <a:solidFill>
                  <a:srgbClr val="FFFFFF"/>
                </a:solidFill>
                <a:effectLst/>
                <a:latin typeface="-apple-system"/>
              </a:rPr>
              <a:t>«</a:t>
            </a:r>
            <a:r>
              <a:rPr lang="en-US" sz="4400" b="1" i="0" cap="all" dirty="0">
                <a:solidFill>
                  <a:srgbClr val="FFFFFF"/>
                </a:solidFill>
                <a:effectLst/>
                <a:latin typeface="-apple-system"/>
              </a:rPr>
              <a:t>COMINDWARE </a:t>
            </a:r>
            <a:r>
              <a:rPr lang="ru-RU" sz="4400" b="1" i="0" cap="all" dirty="0">
                <a:solidFill>
                  <a:srgbClr val="FFFFFF"/>
                </a:solidFill>
                <a:effectLst/>
                <a:latin typeface="-apple-system"/>
              </a:rPr>
              <a:t>ЭДО: ПРОЦЕССНЫЙ ПОДХОД К ДОКУМЕНТООБОРОТУ»</a:t>
            </a:r>
          </a:p>
          <a:p>
            <a:pPr algn="l"/>
            <a:endParaRPr lang="ru-RU" sz="4400" b="0" i="0" dirty="0">
              <a:solidFill>
                <a:srgbClr val="FFFFFF"/>
              </a:solidFill>
              <a:effectLst/>
              <a:latin typeface="-apple-system"/>
            </a:endParaRPr>
          </a:p>
          <a:p>
            <a:pPr algn="l"/>
            <a:r>
              <a:rPr lang="ru-RU" sz="4400" b="0" i="0" dirty="0">
                <a:solidFill>
                  <a:srgbClr val="FFFFFF"/>
                </a:solidFill>
                <a:effectLst/>
                <a:latin typeface="-apple-system"/>
              </a:rPr>
              <a:t>Дата проведения: 14 апреля 2023</a:t>
            </a:r>
          </a:p>
        </p:txBody>
      </p:sp>
    </p:spTree>
    <p:extLst>
      <p:ext uri="{BB962C8B-B14F-4D97-AF65-F5344CB8AC3E}">
        <p14:creationId xmlns:p14="http://schemas.microsoft.com/office/powerpoint/2010/main" val="147718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5AD81F1-1807-44E2-8276-737A52C7FE73}"/>
              </a:ext>
            </a:extLst>
          </p:cNvPr>
          <p:cNvGrpSpPr/>
          <p:nvPr/>
        </p:nvGrpSpPr>
        <p:grpSpPr>
          <a:xfrm>
            <a:off x="8090995" y="1611617"/>
            <a:ext cx="3521528" cy="4017651"/>
            <a:chOff x="8357766" y="2412101"/>
            <a:chExt cx="3605316" cy="411324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85930" y="3608873"/>
              <a:ext cx="1232232" cy="28752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7569" y="2412101"/>
              <a:ext cx="1381112" cy="30211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14469" y="3032298"/>
              <a:ext cx="668079" cy="87182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55296" y="5591348"/>
              <a:ext cx="863376" cy="863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59497" y="3319819"/>
              <a:ext cx="912967" cy="58429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58467" y="5520729"/>
              <a:ext cx="1004615" cy="100461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55313" y="4275113"/>
              <a:ext cx="847286" cy="95408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6120" y="4275113"/>
              <a:ext cx="849815" cy="95408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A7264B7-CD5D-983F-312E-6A8B085AA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357766" y="4275113"/>
              <a:ext cx="848976" cy="95408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28D829A-EDED-B52A-D54F-48908B721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051978" y="4275113"/>
              <a:ext cx="849816" cy="95503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B7BDE41-7FBF-58AC-1B37-C6A360BB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202700" y="5572186"/>
              <a:ext cx="812800" cy="9017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2A8EF04-2C06-0C24-4BAA-4CC1BF19F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387569" y="5569763"/>
              <a:ext cx="775335" cy="906546"/>
            </a:xfrm>
            <a:prstGeom prst="rect">
              <a:avLst/>
            </a:prstGeom>
          </p:spPr>
        </p:pic>
      </p:grpSp>
      <p:sp>
        <p:nvSpPr>
          <p:cNvPr id="43" name="Rectangle 42"/>
          <p:cNvSpPr/>
          <p:nvPr/>
        </p:nvSpPr>
        <p:spPr>
          <a:xfrm>
            <a:off x="3985103" y="2042374"/>
            <a:ext cx="3799712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1800"/>
              </a:spcAft>
              <a:buClr>
                <a:srgbClr val="3698D4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№1 BPM-платформа на </a:t>
            </a:r>
            <a:r>
              <a:rPr 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Gartner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Peer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Insights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(2019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-2022)</a:t>
            </a:r>
          </a:p>
          <a:p>
            <a:pPr marL="285750" indent="-285750">
              <a:lnSpc>
                <a:spcPct val="90000"/>
              </a:lnSpc>
              <a:spcAft>
                <a:spcPts val="1800"/>
              </a:spcAft>
              <a:buClr>
                <a:srgbClr val="3698D4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№1 BPMS-вендор в России по версии CNews Analytics (2018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-202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2)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spcAft>
                <a:spcPts val="1800"/>
              </a:spcAft>
              <a:buClr>
                <a:srgbClr val="3698D4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Партнёр Ассоциации BPM-профессионалов России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spcAft>
                <a:spcPts val="1800"/>
              </a:spcAft>
              <a:buClr>
                <a:srgbClr val="3698D4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Создатель Академии Цифровой Трансформации – федерального центра компетенций ЦТ.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spcAft>
                <a:spcPts val="1800"/>
              </a:spcAft>
              <a:buClr>
                <a:srgbClr val="3698D4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Обладатель 8 патентов на технологии обработки и хранения данных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079875" y="5703820"/>
            <a:ext cx="2997777" cy="521401"/>
            <a:chOff x="4444326" y="6008853"/>
            <a:chExt cx="2997777" cy="521401"/>
          </a:xfrm>
        </p:grpSpPr>
        <p:sp>
          <p:nvSpPr>
            <p:cNvPr id="7" name="Rectangle 6"/>
            <p:cNvSpPr/>
            <p:nvPr/>
          </p:nvSpPr>
          <p:spPr>
            <a:xfrm>
              <a:off x="5087870" y="6061804"/>
              <a:ext cx="2354233" cy="415498"/>
            </a:xfrm>
            <a:prstGeom prst="rect">
              <a:avLst/>
            </a:prstGeom>
          </p:spPr>
          <p:txBody>
            <a:bodyPr wrap="square" lIns="0" tIns="0">
              <a:spAutoFit/>
            </a:bodyPr>
            <a:lstStyle/>
            <a:p>
              <a:pPr>
                <a:spcAft>
                  <a:spcPts val="1200"/>
                </a:spcAft>
                <a:buClr>
                  <a:srgbClr val="409ED6"/>
                </a:buClr>
              </a:pPr>
              <a:r>
                <a:rPr lang="ru-RU" sz="800" dirty="0">
                  <a:ea typeface="PT Sans Regular" charset="-52"/>
                  <a:cs typeface="PT Sans Regular" charset="-52"/>
                </a:rPr>
                <a:t>Программное обеспечение </a:t>
              </a:r>
              <a:r>
                <a:rPr lang="ru-RU" sz="800" dirty="0" err="1">
                  <a:ea typeface="PT Sans Regular" charset="-52"/>
                  <a:cs typeface="PT Sans Regular" charset="-52"/>
                </a:rPr>
                <a:t>Comindware</a:t>
              </a:r>
              <a:r>
                <a:rPr lang="ru-RU" sz="800" dirty="0">
                  <a:ea typeface="PT Sans Regular" charset="-52"/>
                  <a:cs typeface="PT Sans Regular" charset="-52"/>
                </a:rPr>
                <a:t> полностью соответствует требованиям </a:t>
              </a:r>
              <a:r>
                <a:rPr lang="ru-RU" sz="800" dirty="0" err="1">
                  <a:ea typeface="PT Sans Regular" charset="-52"/>
                  <a:cs typeface="PT Sans Regular" charset="-52"/>
                </a:rPr>
                <a:t>импортозамещения</a:t>
              </a:r>
              <a:r>
                <a:rPr lang="ru-RU" sz="800" dirty="0">
                  <a:ea typeface="PT Sans Regular" charset="-52"/>
                  <a:cs typeface="PT Sans Regular" charset="-52"/>
                </a:rPr>
                <a:t> и входит в реестр </a:t>
              </a:r>
              <a:r>
                <a:rPr lang="ru-RU" sz="800" dirty="0" err="1">
                  <a:ea typeface="PT Sans Regular" charset="-52"/>
                  <a:cs typeface="PT Sans Regular" charset="-52"/>
                </a:rPr>
                <a:t>Минкомсвязи</a:t>
              </a:r>
              <a:r>
                <a:rPr lang="ru-RU" sz="800" dirty="0">
                  <a:ea typeface="PT Sans Regular" charset="-52"/>
                  <a:cs typeface="PT Sans Regular" charset="-52"/>
                </a:rPr>
                <a:t>. 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444326" y="6008853"/>
              <a:ext cx="499546" cy="521401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0458C1E-CBCF-42E6-875C-1399A4AAB213}"/>
              </a:ext>
            </a:extLst>
          </p:cNvPr>
          <p:cNvGrpSpPr/>
          <p:nvPr/>
        </p:nvGrpSpPr>
        <p:grpSpPr>
          <a:xfrm>
            <a:off x="8206798" y="0"/>
            <a:ext cx="4340815" cy="1818721"/>
            <a:chOff x="8206798" y="0"/>
            <a:chExt cx="4340815" cy="1818721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DAA4E632-D095-4F14-9027-B9FA5C71E65A}"/>
                </a:ext>
              </a:extLst>
            </p:cNvPr>
            <p:cNvGrpSpPr/>
            <p:nvPr/>
          </p:nvGrpSpPr>
          <p:grpSpPr>
            <a:xfrm flipV="1">
              <a:off x="8802256" y="0"/>
              <a:ext cx="3745357" cy="1818721"/>
              <a:chOff x="1321781" y="5039279"/>
              <a:chExt cx="3745357" cy="1818721"/>
            </a:xfrm>
          </p:grpSpPr>
          <p:sp>
            <p:nvSpPr>
              <p:cNvPr id="41" name="Равнобедренный треугольник 40">
                <a:extLst>
                  <a:ext uri="{FF2B5EF4-FFF2-40B4-BE49-F238E27FC236}">
                    <a16:creationId xmlns:a16="http://schemas.microsoft.com/office/drawing/2014/main" id="{535CEC59-0983-42E0-B656-CF471A0E8F94}"/>
                  </a:ext>
                </a:extLst>
              </p:cNvPr>
              <p:cNvSpPr/>
              <p:nvPr/>
            </p:nvSpPr>
            <p:spPr>
              <a:xfrm flipH="1">
                <a:off x="1321781" y="5039279"/>
                <a:ext cx="3745357" cy="1818721"/>
              </a:xfrm>
              <a:prstGeom prst="triangle">
                <a:avLst/>
              </a:prstGeom>
              <a:solidFill>
                <a:srgbClr val="3698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олилиния: фигура 41">
                <a:extLst>
                  <a:ext uri="{FF2B5EF4-FFF2-40B4-BE49-F238E27FC236}">
                    <a16:creationId xmlns:a16="http://schemas.microsoft.com/office/drawing/2014/main" id="{C3E9211C-D1B8-4E05-87B2-F313E78ED624}"/>
                  </a:ext>
                </a:extLst>
              </p:cNvPr>
              <p:cNvSpPr/>
              <p:nvPr/>
            </p:nvSpPr>
            <p:spPr>
              <a:xfrm flipH="1">
                <a:off x="3194459" y="5039279"/>
                <a:ext cx="1872679" cy="1818721"/>
              </a:xfrm>
              <a:custGeom>
                <a:avLst/>
                <a:gdLst>
                  <a:gd name="connsiteX0" fmla="*/ 1623412 w 1623412"/>
                  <a:gd name="connsiteY0" fmla="*/ 0 h 1576636"/>
                  <a:gd name="connsiteX1" fmla="*/ 1623412 w 1623412"/>
                  <a:gd name="connsiteY1" fmla="*/ 1576636 h 1576636"/>
                  <a:gd name="connsiteX2" fmla="*/ 0 w 1623412"/>
                  <a:gd name="connsiteY2" fmla="*/ 1576636 h 1576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23412" h="1576636">
                    <a:moveTo>
                      <a:pt x="1623412" y="0"/>
                    </a:moveTo>
                    <a:lnTo>
                      <a:pt x="1623412" y="1576636"/>
                    </a:lnTo>
                    <a:lnTo>
                      <a:pt x="0" y="1576636"/>
                    </a:lnTo>
                    <a:close/>
                  </a:path>
                </a:pathLst>
              </a:custGeom>
              <a:solidFill>
                <a:srgbClr val="3158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</p:grpSp>
        <p:sp>
          <p:nvSpPr>
            <p:cNvPr id="40" name="Равнобедренный треугольник 39">
              <a:extLst>
                <a:ext uri="{FF2B5EF4-FFF2-40B4-BE49-F238E27FC236}">
                  <a16:creationId xmlns:a16="http://schemas.microsoft.com/office/drawing/2014/main" id="{C81EADEF-8286-4F5D-9B02-C83FA5544B1B}"/>
                </a:ext>
              </a:extLst>
            </p:cNvPr>
            <p:cNvSpPr/>
            <p:nvPr/>
          </p:nvSpPr>
          <p:spPr>
            <a:xfrm flipH="1" flipV="1">
              <a:off x="8206798" y="0"/>
              <a:ext cx="1190915" cy="595458"/>
            </a:xfrm>
            <a:prstGeom prst="triangle">
              <a:avLst/>
            </a:prstGeom>
            <a:solidFill>
              <a:srgbClr val="EE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Rectangle 7">
            <a:extLst>
              <a:ext uri="{FF2B5EF4-FFF2-40B4-BE49-F238E27FC236}">
                <a16:creationId xmlns:a16="http://schemas.microsoft.com/office/drawing/2014/main" id="{F3AFB531-B9CD-4D58-B14B-85A09ED5290C}"/>
              </a:ext>
            </a:extLst>
          </p:cNvPr>
          <p:cNvSpPr/>
          <p:nvPr/>
        </p:nvSpPr>
        <p:spPr>
          <a:xfrm>
            <a:off x="540001" y="531532"/>
            <a:ext cx="61928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dirty="0" err="1">
                <a:solidFill>
                  <a:srgbClr val="3698D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Comindware</a:t>
            </a:r>
            <a:r>
              <a:rPr lang="en-US" sz="2400" dirty="0">
                <a:solidFill>
                  <a:srgbClr val="3698D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3698D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— </a:t>
            </a:r>
            <a:r>
              <a:rPr lang="ru-RU" sz="2400" dirty="0">
                <a:solidFill>
                  <a:srgbClr val="3698D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российская компания, разработчик современной платформы для управления предприятием.</a:t>
            </a:r>
          </a:p>
        </p:txBody>
      </p:sp>
      <p:pic>
        <p:nvPicPr>
          <p:cNvPr id="12" name="Рисунок 52">
            <a:extLst>
              <a:ext uri="{FF2B5EF4-FFF2-40B4-BE49-F238E27FC236}">
                <a16:creationId xmlns:a16="http://schemas.microsoft.com/office/drawing/2014/main" id="{E7BB0F8B-0B2E-2B31-455A-02BC0A729539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54026" r="577" b="24105"/>
          <a:stretch/>
        </p:blipFill>
        <p:spPr>
          <a:xfrm>
            <a:off x="0" y="1557338"/>
            <a:ext cx="3632802" cy="5300663"/>
          </a:xfrm>
          <a:custGeom>
            <a:avLst/>
            <a:gdLst>
              <a:gd name="connsiteX0" fmla="*/ 0 w 3632802"/>
              <a:gd name="connsiteY0" fmla="*/ 0 h 6025171"/>
              <a:gd name="connsiteX1" fmla="*/ 3632802 w 3632802"/>
              <a:gd name="connsiteY1" fmla="*/ 3696907 h 6025171"/>
              <a:gd name="connsiteX2" fmla="*/ 3632802 w 3632802"/>
              <a:gd name="connsiteY2" fmla="*/ 6025171 h 6025171"/>
              <a:gd name="connsiteX3" fmla="*/ 0 w 3632802"/>
              <a:gd name="connsiteY3" fmla="*/ 6025171 h 602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2802" h="6025171">
                <a:moveTo>
                  <a:pt x="0" y="0"/>
                </a:moveTo>
                <a:lnTo>
                  <a:pt x="3632802" y="3696907"/>
                </a:lnTo>
                <a:lnTo>
                  <a:pt x="3632802" y="6025171"/>
                </a:lnTo>
                <a:lnTo>
                  <a:pt x="0" y="60251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44575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Равнобедренный треугольник 75">
            <a:extLst>
              <a:ext uri="{FF2B5EF4-FFF2-40B4-BE49-F238E27FC236}">
                <a16:creationId xmlns:a16="http://schemas.microsoft.com/office/drawing/2014/main" id="{D745CE10-60D3-46E9-AFC1-2FBFAA5D8717}"/>
              </a:ext>
            </a:extLst>
          </p:cNvPr>
          <p:cNvSpPr/>
          <p:nvPr/>
        </p:nvSpPr>
        <p:spPr>
          <a:xfrm flipH="1">
            <a:off x="9480376" y="1596255"/>
            <a:ext cx="3888432" cy="3352096"/>
          </a:xfrm>
          <a:prstGeom prst="triangle">
            <a:avLst/>
          </a:prstGeom>
          <a:solidFill>
            <a:srgbClr val="EE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F1E304B9-B22C-4079-A90B-27D934852AB9}"/>
              </a:ext>
            </a:extLst>
          </p:cNvPr>
          <p:cNvSpPr/>
          <p:nvPr/>
        </p:nvSpPr>
        <p:spPr>
          <a:xfrm>
            <a:off x="0" y="5157192"/>
            <a:ext cx="5231542" cy="1700808"/>
          </a:xfrm>
          <a:custGeom>
            <a:avLst/>
            <a:gdLst>
              <a:gd name="connsiteX0" fmla="*/ 0 w 5375920"/>
              <a:gd name="connsiteY0" fmla="*/ 0 h 1907652"/>
              <a:gd name="connsiteX1" fmla="*/ 5375920 w 5375920"/>
              <a:gd name="connsiteY1" fmla="*/ 0 h 1907652"/>
              <a:gd name="connsiteX2" fmla="*/ 5375920 w 5375920"/>
              <a:gd name="connsiteY2" fmla="*/ 1907652 h 1907652"/>
              <a:gd name="connsiteX3" fmla="*/ 0 w 5375920"/>
              <a:gd name="connsiteY3" fmla="*/ 1907652 h 1907652"/>
              <a:gd name="connsiteX4" fmla="*/ 0 w 5375920"/>
              <a:gd name="connsiteY4" fmla="*/ 0 h 1907652"/>
              <a:gd name="connsiteX0" fmla="*/ 0 w 5375920"/>
              <a:gd name="connsiteY0" fmla="*/ 0 h 1907652"/>
              <a:gd name="connsiteX1" fmla="*/ 5375920 w 5375920"/>
              <a:gd name="connsiteY1" fmla="*/ 0 h 1907652"/>
              <a:gd name="connsiteX2" fmla="*/ 4124636 w 5375920"/>
              <a:gd name="connsiteY2" fmla="*/ 1907652 h 1907652"/>
              <a:gd name="connsiteX3" fmla="*/ 0 w 5375920"/>
              <a:gd name="connsiteY3" fmla="*/ 1907652 h 1907652"/>
              <a:gd name="connsiteX4" fmla="*/ 0 w 5375920"/>
              <a:gd name="connsiteY4" fmla="*/ 0 h 1907652"/>
              <a:gd name="connsiteX0" fmla="*/ 0 w 5231542"/>
              <a:gd name="connsiteY0" fmla="*/ 12032 h 1919684"/>
              <a:gd name="connsiteX1" fmla="*/ 5231542 w 5231542"/>
              <a:gd name="connsiteY1" fmla="*/ 0 h 1919684"/>
              <a:gd name="connsiteX2" fmla="*/ 4124636 w 5231542"/>
              <a:gd name="connsiteY2" fmla="*/ 1919684 h 1919684"/>
              <a:gd name="connsiteX3" fmla="*/ 0 w 5231542"/>
              <a:gd name="connsiteY3" fmla="*/ 1919684 h 1919684"/>
              <a:gd name="connsiteX4" fmla="*/ 0 w 5231542"/>
              <a:gd name="connsiteY4" fmla="*/ 12032 h 191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1542" h="1919684">
                <a:moveTo>
                  <a:pt x="0" y="12032"/>
                </a:moveTo>
                <a:lnTo>
                  <a:pt x="5231542" y="0"/>
                </a:lnTo>
                <a:lnTo>
                  <a:pt x="4124636" y="1919684"/>
                </a:lnTo>
                <a:lnTo>
                  <a:pt x="0" y="1919684"/>
                </a:lnTo>
                <a:lnTo>
                  <a:pt x="0" y="12032"/>
                </a:lnTo>
                <a:close/>
              </a:path>
            </a:pathLst>
          </a:custGeom>
          <a:solidFill>
            <a:srgbClr val="EE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DB04214-EDFB-4B06-91A0-D31A89DD7F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354" b="21354"/>
          <a:stretch/>
        </p:blipFill>
        <p:spPr>
          <a:xfrm>
            <a:off x="4104456" y="3507664"/>
            <a:ext cx="3887412" cy="3351217"/>
          </a:xfrm>
          <a:custGeom>
            <a:avLst/>
            <a:gdLst>
              <a:gd name="connsiteX0" fmla="*/ 1943706 w 3887412"/>
              <a:gd name="connsiteY0" fmla="*/ 0 h 3351217"/>
              <a:gd name="connsiteX1" fmla="*/ 3887412 w 3887412"/>
              <a:gd name="connsiteY1" fmla="*/ 3351217 h 3351217"/>
              <a:gd name="connsiteX2" fmla="*/ 0 w 3887412"/>
              <a:gd name="connsiteY2" fmla="*/ 3351217 h 335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7412" h="3351217">
                <a:moveTo>
                  <a:pt x="1943706" y="0"/>
                </a:moveTo>
                <a:lnTo>
                  <a:pt x="3887412" y="3351217"/>
                </a:lnTo>
                <a:lnTo>
                  <a:pt x="0" y="3351217"/>
                </a:lnTo>
                <a:close/>
              </a:path>
            </a:pathLst>
          </a:cu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4B7A56D9-525B-4EF4-A7FD-E180FDEFB2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812" b="4716"/>
          <a:stretch/>
        </p:blipFill>
        <p:spPr>
          <a:xfrm>
            <a:off x="6240509" y="3505904"/>
            <a:ext cx="3888432" cy="3352096"/>
          </a:xfrm>
          <a:custGeom>
            <a:avLst/>
            <a:gdLst>
              <a:gd name="connsiteX0" fmla="*/ 0 w 3888432"/>
              <a:gd name="connsiteY0" fmla="*/ 0 h 3352096"/>
              <a:gd name="connsiteX1" fmla="*/ 3888432 w 3888432"/>
              <a:gd name="connsiteY1" fmla="*/ 0 h 3352096"/>
              <a:gd name="connsiteX2" fmla="*/ 1944216 w 3888432"/>
              <a:gd name="connsiteY2" fmla="*/ 3352096 h 335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8432" h="3352096">
                <a:moveTo>
                  <a:pt x="0" y="0"/>
                </a:moveTo>
                <a:lnTo>
                  <a:pt x="3888432" y="0"/>
                </a:lnTo>
                <a:lnTo>
                  <a:pt x="1944216" y="3352096"/>
                </a:lnTo>
                <a:close/>
              </a:path>
            </a:pathLst>
          </a:cu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B644E9C8-ED3D-4225-B124-05ABADD639C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303" r="11303"/>
          <a:stretch/>
        </p:blipFill>
        <p:spPr>
          <a:xfrm>
            <a:off x="6123237" y="0"/>
            <a:ext cx="3888432" cy="3352096"/>
          </a:xfrm>
          <a:custGeom>
            <a:avLst/>
            <a:gdLst>
              <a:gd name="connsiteX0" fmla="*/ 1944216 w 3888432"/>
              <a:gd name="connsiteY0" fmla="*/ 0 h 3352096"/>
              <a:gd name="connsiteX1" fmla="*/ 3888432 w 3888432"/>
              <a:gd name="connsiteY1" fmla="*/ 3352096 h 3352096"/>
              <a:gd name="connsiteX2" fmla="*/ 0 w 3888432"/>
              <a:gd name="connsiteY2" fmla="*/ 3352096 h 335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8432" h="3352096">
                <a:moveTo>
                  <a:pt x="1944216" y="0"/>
                </a:moveTo>
                <a:lnTo>
                  <a:pt x="3888432" y="3352096"/>
                </a:lnTo>
                <a:lnTo>
                  <a:pt x="0" y="3352096"/>
                </a:lnTo>
                <a:close/>
              </a:path>
            </a:pathLst>
          </a:custGeom>
        </p:spPr>
      </p:pic>
      <p:grpSp>
        <p:nvGrpSpPr>
          <p:cNvPr id="15" name="Group 7"/>
          <p:cNvGrpSpPr/>
          <p:nvPr/>
        </p:nvGrpSpPr>
        <p:grpSpPr>
          <a:xfrm>
            <a:off x="9120336" y="5567800"/>
            <a:ext cx="2511875" cy="591560"/>
            <a:chOff x="4444326" y="6008853"/>
            <a:chExt cx="2511875" cy="591560"/>
          </a:xfrm>
        </p:grpSpPr>
        <p:sp>
          <p:nvSpPr>
            <p:cNvPr id="16" name="Rectangle 6"/>
            <p:cNvSpPr/>
            <p:nvPr/>
          </p:nvSpPr>
          <p:spPr>
            <a:xfrm>
              <a:off x="5087870" y="6061804"/>
              <a:ext cx="1868331" cy="538609"/>
            </a:xfrm>
            <a:prstGeom prst="rect">
              <a:avLst/>
            </a:prstGeom>
          </p:spPr>
          <p:txBody>
            <a:bodyPr wrap="square" lIns="0" tIns="0">
              <a:spAutoFit/>
            </a:bodyPr>
            <a:lstStyle/>
            <a:p>
              <a:pPr algn="just">
                <a:spcAft>
                  <a:spcPts val="1200"/>
                </a:spcAft>
                <a:buClr>
                  <a:srgbClr val="409ED6"/>
                </a:buClr>
              </a:pPr>
              <a:r>
                <a:rPr lang="ru-RU" sz="800" dirty="0">
                  <a:latin typeface="Calibri" panose="020F0502020204030204" pitchFamily="34" charset="0"/>
                  <a:ea typeface="PT Sans Regular" charset="-52"/>
                  <a:cs typeface="Calibri" panose="020F0502020204030204" pitchFamily="34" charset="0"/>
                </a:rPr>
                <a:t>Программное обеспечение </a:t>
              </a:r>
              <a:r>
                <a:rPr lang="ru-RU" sz="800" dirty="0" err="1">
                  <a:latin typeface="Calibri" panose="020F0502020204030204" pitchFamily="34" charset="0"/>
                  <a:ea typeface="PT Sans Regular" charset="-52"/>
                  <a:cs typeface="Calibri" panose="020F0502020204030204" pitchFamily="34" charset="0"/>
                </a:rPr>
                <a:t>Comindware</a:t>
              </a:r>
              <a:r>
                <a:rPr lang="ru-RU" sz="800" dirty="0">
                  <a:latin typeface="Calibri" panose="020F0502020204030204" pitchFamily="34" charset="0"/>
                  <a:ea typeface="PT Sans Regular" charset="-52"/>
                  <a:cs typeface="Calibri" panose="020F0502020204030204" pitchFamily="34" charset="0"/>
                </a:rPr>
                <a:t> полностью соответствует требованиям </a:t>
              </a:r>
              <a:r>
                <a:rPr lang="ru-RU" sz="800" dirty="0" err="1">
                  <a:latin typeface="Calibri" panose="020F0502020204030204" pitchFamily="34" charset="0"/>
                  <a:ea typeface="PT Sans Regular" charset="-52"/>
                  <a:cs typeface="Calibri" panose="020F0502020204030204" pitchFamily="34" charset="0"/>
                </a:rPr>
                <a:t>импортозамещения</a:t>
              </a:r>
              <a:r>
                <a:rPr lang="ru-RU" sz="800" dirty="0">
                  <a:latin typeface="Calibri" panose="020F0502020204030204" pitchFamily="34" charset="0"/>
                  <a:ea typeface="PT Sans Regular" charset="-52"/>
                  <a:cs typeface="Calibri" panose="020F0502020204030204" pitchFamily="34" charset="0"/>
                </a:rPr>
                <a:t> и входит в реестр </a:t>
              </a:r>
              <a:r>
                <a:rPr lang="ru-RU" sz="800" dirty="0" err="1">
                  <a:latin typeface="Calibri" panose="020F0502020204030204" pitchFamily="34" charset="0"/>
                  <a:ea typeface="PT Sans Regular" charset="-52"/>
                  <a:cs typeface="Calibri" panose="020F0502020204030204" pitchFamily="34" charset="0"/>
                </a:rPr>
                <a:t>Минкомсвязи</a:t>
              </a:r>
              <a:r>
                <a:rPr lang="ru-RU" sz="800" dirty="0">
                  <a:latin typeface="Calibri" panose="020F0502020204030204" pitchFamily="34" charset="0"/>
                  <a:ea typeface="PT Sans Regular" charset="-52"/>
                  <a:cs typeface="Calibri" panose="020F0502020204030204" pitchFamily="34" charset="0"/>
                </a:rPr>
                <a:t>. </a:t>
              </a:r>
            </a:p>
          </p:txBody>
        </p:sp>
        <p:pic>
          <p:nvPicPr>
            <p:cNvPr id="20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4326" y="6008853"/>
              <a:ext cx="499546" cy="521401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14EE264-0E44-4E58-1515-BA3E50AEA469}"/>
              </a:ext>
            </a:extLst>
          </p:cNvPr>
          <p:cNvSpPr txBox="1"/>
          <p:nvPr/>
        </p:nvSpPr>
        <p:spPr>
          <a:xfrm>
            <a:off x="10552670" y="79083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Y" dirty="0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3E4FAD8A-D773-4DAA-9ABA-7B6E15A523D1}"/>
              </a:ext>
            </a:extLst>
          </p:cNvPr>
          <p:cNvSpPr/>
          <p:nvPr/>
        </p:nvSpPr>
        <p:spPr>
          <a:xfrm>
            <a:off x="540000" y="468000"/>
            <a:ext cx="7048400" cy="707886"/>
          </a:xfrm>
          <a:prstGeom prst="rect">
            <a:avLst/>
          </a:prstGeom>
          <a:noFill/>
        </p:spPr>
        <p:txBody>
          <a:bodyPr wrap="square" lIns="90000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dirty="0" err="1">
                <a:solidFill>
                  <a:srgbClr val="3698D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Comindware</a:t>
            </a:r>
            <a:r>
              <a:rPr lang="en-US" sz="4000" dirty="0">
                <a:solidFill>
                  <a:srgbClr val="3698D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3698D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ЭДО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0000" y="5530542"/>
            <a:ext cx="35284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sz="1400" b="1" dirty="0" err="1">
                <a:solidFill>
                  <a:srgbClr val="3698D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Comindware</a:t>
            </a:r>
            <a:r>
              <a:rPr lang="en-GB" sz="1400" b="1" dirty="0">
                <a:solidFill>
                  <a:srgbClr val="3698D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3698D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ЭДО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повышает качество управления за счет прямой интеграции документооборота в бизнес-процессы организации.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CD993D-B8B7-4939-82E1-16B8935CAC8D}"/>
              </a:ext>
            </a:extLst>
          </p:cNvPr>
          <p:cNvSpPr/>
          <p:nvPr/>
        </p:nvSpPr>
        <p:spPr>
          <a:xfrm>
            <a:off x="540000" y="2181064"/>
            <a:ext cx="4763838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3698D4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23232"/>
                </a:solidFill>
                <a:ea typeface="PT Sans Regular" charset="-52"/>
                <a:cs typeface="Calibri" panose="020F0502020204030204" pitchFamily="34" charset="0"/>
              </a:rPr>
              <a:t>Настоящие </a:t>
            </a:r>
            <a:r>
              <a:rPr lang="en-GB" sz="1400" dirty="0">
                <a:solidFill>
                  <a:srgbClr val="323232"/>
                </a:solidFill>
                <a:ea typeface="PT Sans Regular" charset="-52"/>
                <a:cs typeface="Calibri" panose="020F0502020204030204" pitchFamily="34" charset="0"/>
              </a:rPr>
              <a:t>low-code </a:t>
            </a:r>
            <a:r>
              <a:rPr lang="ru-RU" sz="1400" dirty="0">
                <a:solidFill>
                  <a:srgbClr val="323232"/>
                </a:solidFill>
                <a:ea typeface="PT Sans Regular" charset="-52"/>
                <a:cs typeface="Calibri" panose="020F0502020204030204" pitchFamily="34" charset="0"/>
              </a:rPr>
              <a:t>редакторы интерфейсов, электронных форм и модели данных</a:t>
            </a:r>
          </a:p>
          <a:p>
            <a:pPr marL="285750" indent="-285750">
              <a:spcAft>
                <a:spcPts val="600"/>
              </a:spcAft>
              <a:buClr>
                <a:srgbClr val="3698D4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23232"/>
                </a:solidFill>
                <a:ea typeface="PT Sans Regular" charset="-52"/>
                <a:cs typeface="Calibri" panose="020F0502020204030204" pitchFamily="34" charset="0"/>
              </a:rPr>
              <a:t>Неограниченное количество маршрутов согласования</a:t>
            </a:r>
          </a:p>
          <a:p>
            <a:pPr marL="285750" indent="-285750">
              <a:spcAft>
                <a:spcPts val="600"/>
              </a:spcAft>
              <a:buClr>
                <a:srgbClr val="3698D4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23232"/>
                </a:solidFill>
                <a:ea typeface="PT Sans Regular" charset="-52"/>
                <a:cs typeface="Calibri" panose="020F0502020204030204" pitchFamily="34" charset="0"/>
              </a:rPr>
              <a:t>Контроль сроков по каждому договору, служебной записке и поручению</a:t>
            </a:r>
          </a:p>
          <a:p>
            <a:pPr marL="285750" indent="-285750">
              <a:spcAft>
                <a:spcPts val="600"/>
              </a:spcAft>
              <a:buClr>
                <a:srgbClr val="3698D4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23232"/>
                </a:solidFill>
                <a:ea typeface="PT Sans Regular" charset="-52"/>
                <a:cs typeface="Calibri" panose="020F0502020204030204" pitchFamily="34" charset="0"/>
              </a:rPr>
              <a:t>Онлайн-редактор документов и таблиц с историей изменений</a:t>
            </a:r>
          </a:p>
          <a:p>
            <a:pPr marL="285750" indent="-285750">
              <a:spcAft>
                <a:spcPts val="600"/>
              </a:spcAft>
              <a:buClr>
                <a:srgbClr val="3698D4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23232"/>
                </a:solidFill>
                <a:ea typeface="PT Sans Regular" charset="-52"/>
                <a:cs typeface="Calibri" panose="020F0502020204030204" pitchFamily="34" charset="0"/>
              </a:rPr>
              <a:t>Цифровой двойник организационно-штатной структуры</a:t>
            </a:r>
          </a:p>
          <a:p>
            <a:pPr marL="285750" indent="-285750">
              <a:spcAft>
                <a:spcPts val="600"/>
              </a:spcAft>
              <a:buClr>
                <a:srgbClr val="3698D4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23232"/>
                </a:solidFill>
                <a:ea typeface="PT Sans Regular" charset="-52"/>
                <a:cs typeface="Calibri" panose="020F0502020204030204" pitchFamily="34" charset="0"/>
              </a:rPr>
              <a:t>Ускоренное внедрение продукта — в среднем за 7 дней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90900BB-B83E-44F4-8819-08DFE6DE595A}"/>
              </a:ext>
            </a:extLst>
          </p:cNvPr>
          <p:cNvSpPr txBox="1"/>
          <p:nvPr/>
        </p:nvSpPr>
        <p:spPr>
          <a:xfrm>
            <a:off x="539999" y="1299910"/>
            <a:ext cx="5583237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323232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Low-code </a:t>
            </a:r>
            <a:r>
              <a:rPr lang="ru-RU" sz="2400" b="1" dirty="0">
                <a:solidFill>
                  <a:srgbClr val="323232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СЭД, основанная на процессном подходе</a:t>
            </a:r>
            <a:endParaRPr lang="ru-RU" sz="2400" b="1" dirty="0">
              <a:solidFill>
                <a:srgbClr val="323232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C10F934C-9C55-44D0-B1EB-3A04C7A0B81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2560" t="270" r="11267" b="1280"/>
          <a:stretch>
            <a:fillRect/>
          </a:stretch>
        </p:blipFill>
        <p:spPr>
          <a:xfrm>
            <a:off x="8251613" y="0"/>
            <a:ext cx="3888432" cy="3352096"/>
          </a:xfrm>
          <a:custGeom>
            <a:avLst/>
            <a:gdLst>
              <a:gd name="connsiteX0" fmla="*/ 0 w 3888432"/>
              <a:gd name="connsiteY0" fmla="*/ 0 h 3352096"/>
              <a:gd name="connsiteX1" fmla="*/ 3888432 w 3888432"/>
              <a:gd name="connsiteY1" fmla="*/ 0 h 3352096"/>
              <a:gd name="connsiteX2" fmla="*/ 1944216 w 3888432"/>
              <a:gd name="connsiteY2" fmla="*/ 3352096 h 335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8432" h="3352096">
                <a:moveTo>
                  <a:pt x="0" y="0"/>
                </a:moveTo>
                <a:lnTo>
                  <a:pt x="3888432" y="0"/>
                </a:lnTo>
                <a:lnTo>
                  <a:pt x="1944216" y="335209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7733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DA996A9B-3E2B-413C-B666-EFCD5E7E53E2}"/>
              </a:ext>
            </a:extLst>
          </p:cNvPr>
          <p:cNvSpPr/>
          <p:nvPr/>
        </p:nvSpPr>
        <p:spPr>
          <a:xfrm rot="5400000" flipH="1" flipV="1">
            <a:off x="9618273" y="4284273"/>
            <a:ext cx="3091784" cy="2055670"/>
          </a:xfrm>
          <a:custGeom>
            <a:avLst/>
            <a:gdLst>
              <a:gd name="connsiteX0" fmla="*/ 3091784 w 3091784"/>
              <a:gd name="connsiteY0" fmla="*/ 2055670 h 2055670"/>
              <a:gd name="connsiteX1" fmla="*/ 0 w 3091784"/>
              <a:gd name="connsiteY1" fmla="*/ 2055670 h 2055670"/>
              <a:gd name="connsiteX2" fmla="*/ 0 w 3091784"/>
              <a:gd name="connsiteY2" fmla="*/ 1036114 h 2055670"/>
              <a:gd name="connsiteX3" fmla="*/ 1036114 w 3091784"/>
              <a:gd name="connsiteY3" fmla="*/ 0 h 205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1784" h="2055670">
                <a:moveTo>
                  <a:pt x="3091784" y="2055670"/>
                </a:moveTo>
                <a:lnTo>
                  <a:pt x="0" y="2055670"/>
                </a:lnTo>
                <a:lnTo>
                  <a:pt x="0" y="1036114"/>
                </a:lnTo>
                <a:lnTo>
                  <a:pt x="1036114" y="0"/>
                </a:lnTo>
                <a:close/>
              </a:path>
            </a:pathLst>
          </a:custGeom>
          <a:solidFill>
            <a:srgbClr val="3698D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E9A64F4-E54F-43F1-A6AE-573A6DF633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70" r="10739" b="3058"/>
          <a:stretch/>
        </p:blipFill>
        <p:spPr>
          <a:xfrm>
            <a:off x="4312209" y="0"/>
            <a:ext cx="7879791" cy="5666259"/>
          </a:xfrm>
          <a:custGeom>
            <a:avLst/>
            <a:gdLst>
              <a:gd name="connsiteX0" fmla="*/ 0 w 7879791"/>
              <a:gd name="connsiteY0" fmla="*/ 0 h 5666259"/>
              <a:gd name="connsiteX1" fmla="*/ 7879791 w 7879791"/>
              <a:gd name="connsiteY1" fmla="*/ 0 h 5666259"/>
              <a:gd name="connsiteX2" fmla="*/ 7879791 w 7879791"/>
              <a:gd name="connsiteY2" fmla="*/ 3452726 h 5666259"/>
              <a:gd name="connsiteX3" fmla="*/ 5666259 w 7879791"/>
              <a:gd name="connsiteY3" fmla="*/ 5666259 h 5666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9791" h="5666259">
                <a:moveTo>
                  <a:pt x="0" y="0"/>
                </a:moveTo>
                <a:lnTo>
                  <a:pt x="7879791" y="0"/>
                </a:lnTo>
                <a:lnTo>
                  <a:pt x="7879791" y="3452726"/>
                </a:lnTo>
                <a:lnTo>
                  <a:pt x="5666259" y="5666259"/>
                </a:lnTo>
                <a:close/>
              </a:path>
            </a:pathLst>
          </a:custGeom>
          <a:ln w="254000">
            <a:solidFill>
              <a:schemeClr val="bg1"/>
            </a:solidFill>
          </a:ln>
        </p:spPr>
      </p:pic>
      <p:sp>
        <p:nvSpPr>
          <p:cNvPr id="66" name="Rectangle 7">
            <a:extLst>
              <a:ext uri="{FF2B5EF4-FFF2-40B4-BE49-F238E27FC236}">
                <a16:creationId xmlns:a16="http://schemas.microsoft.com/office/drawing/2014/main" id="{2B4E021C-57E6-4F1F-87C7-ABF5193C42BB}"/>
              </a:ext>
            </a:extLst>
          </p:cNvPr>
          <p:cNvSpPr/>
          <p:nvPr/>
        </p:nvSpPr>
        <p:spPr>
          <a:xfrm>
            <a:off x="511695" y="2278888"/>
            <a:ext cx="7048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5400" dirty="0">
                <a:solidFill>
                  <a:srgbClr val="3698D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Сферы применения </a:t>
            </a:r>
            <a:r>
              <a:rPr lang="en-GB" sz="5400" dirty="0" err="1">
                <a:solidFill>
                  <a:srgbClr val="3698D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Comindware</a:t>
            </a:r>
            <a:r>
              <a:rPr lang="en-GB" sz="5400" dirty="0">
                <a:solidFill>
                  <a:srgbClr val="3698D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5400" b="1" dirty="0">
                <a:solidFill>
                  <a:srgbClr val="3698D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ЭДО</a:t>
            </a:r>
            <a:endParaRPr lang="en-US" sz="5400" b="1" dirty="0">
              <a:solidFill>
                <a:srgbClr val="3698D4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039C5A0-E875-4FCB-8D6E-090D980670A0}"/>
              </a:ext>
            </a:extLst>
          </p:cNvPr>
          <p:cNvSpPr txBox="1"/>
          <p:nvPr/>
        </p:nvSpPr>
        <p:spPr>
          <a:xfrm>
            <a:off x="511695" y="4063861"/>
            <a:ext cx="57287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400" b="1" dirty="0">
                <a:solidFill>
                  <a:srgbClr val="323232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Проверенные средства автоматизации документооборота в масштабах всей компании</a:t>
            </a:r>
          </a:p>
        </p:txBody>
      </p:sp>
      <p:sp>
        <p:nvSpPr>
          <p:cNvPr id="22" name="Равнобедренный треугольник 21">
            <a:extLst>
              <a:ext uri="{FF2B5EF4-FFF2-40B4-BE49-F238E27FC236}">
                <a16:creationId xmlns:a16="http://schemas.microsoft.com/office/drawing/2014/main" id="{7952002C-B18F-4179-A55B-C9D08D48E9BE}"/>
              </a:ext>
            </a:extLst>
          </p:cNvPr>
          <p:cNvSpPr/>
          <p:nvPr/>
        </p:nvSpPr>
        <p:spPr>
          <a:xfrm rot="10800000" flipH="1" flipV="1">
            <a:off x="5542901" y="4202751"/>
            <a:ext cx="5588791" cy="2794396"/>
          </a:xfrm>
          <a:prstGeom prst="triangle">
            <a:avLst/>
          </a:prstGeom>
          <a:solidFill>
            <a:srgbClr val="315897"/>
          </a:solidFill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21">
            <a:extLst>
              <a:ext uri="{FF2B5EF4-FFF2-40B4-BE49-F238E27FC236}">
                <a16:creationId xmlns:a16="http://schemas.microsoft.com/office/drawing/2014/main" id="{5C57CF3D-BC42-4F67-9F87-6A1A3A1B54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11" y="618428"/>
            <a:ext cx="1080000" cy="15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04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B9DE03-B5B7-4604-8263-A49EC3E137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7822" b="7822"/>
          <a:stretch/>
        </p:blipFill>
        <p:spPr>
          <a:xfrm>
            <a:off x="0" y="1"/>
            <a:ext cx="12194684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E508480-6A62-53C9-62C0-3F685BDE2FD8}"/>
              </a:ext>
            </a:extLst>
          </p:cNvPr>
          <p:cNvGrpSpPr/>
          <p:nvPr/>
        </p:nvGrpSpPr>
        <p:grpSpPr>
          <a:xfrm>
            <a:off x="623392" y="616799"/>
            <a:ext cx="3456483" cy="2164501"/>
            <a:chOff x="623392" y="616799"/>
            <a:chExt cx="3456483" cy="2164501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926A9777-24DA-4F85-A309-2208B3F1B9FC}"/>
                </a:ext>
              </a:extLst>
            </p:cNvPr>
            <p:cNvSpPr/>
            <p:nvPr/>
          </p:nvSpPr>
          <p:spPr>
            <a:xfrm>
              <a:off x="623392" y="616799"/>
              <a:ext cx="3456483" cy="2164501"/>
            </a:xfrm>
            <a:custGeom>
              <a:avLst/>
              <a:gdLst>
                <a:gd name="connsiteX0" fmla="*/ 0 w 3455987"/>
                <a:gd name="connsiteY0" fmla="*/ 0 h 1578933"/>
                <a:gd name="connsiteX1" fmla="*/ 3455987 w 3455987"/>
                <a:gd name="connsiteY1" fmla="*/ 0 h 1578933"/>
                <a:gd name="connsiteX2" fmla="*/ 3455987 w 3455987"/>
                <a:gd name="connsiteY2" fmla="*/ 1578933 h 1578933"/>
                <a:gd name="connsiteX3" fmla="*/ 0 w 3455987"/>
                <a:gd name="connsiteY3" fmla="*/ 1578933 h 1578933"/>
                <a:gd name="connsiteX4" fmla="*/ 0 w 3455987"/>
                <a:gd name="connsiteY4" fmla="*/ 0 h 1578933"/>
                <a:gd name="connsiteX0" fmla="*/ 0 w 3455987"/>
                <a:gd name="connsiteY0" fmla="*/ 0 h 1578933"/>
                <a:gd name="connsiteX1" fmla="*/ 3455987 w 3455987"/>
                <a:gd name="connsiteY1" fmla="*/ 0 h 1578933"/>
                <a:gd name="connsiteX2" fmla="*/ 3455987 w 3455987"/>
                <a:gd name="connsiteY2" fmla="*/ 1578933 h 1578933"/>
                <a:gd name="connsiteX3" fmla="*/ 1749442 w 3455987"/>
                <a:gd name="connsiteY3" fmla="*/ 1572566 h 1578933"/>
                <a:gd name="connsiteX4" fmla="*/ 0 w 3455987"/>
                <a:gd name="connsiteY4" fmla="*/ 1578933 h 1578933"/>
                <a:gd name="connsiteX5" fmla="*/ 0 w 3455987"/>
                <a:gd name="connsiteY5" fmla="*/ 0 h 1578933"/>
                <a:gd name="connsiteX0" fmla="*/ 0 w 3455987"/>
                <a:gd name="connsiteY0" fmla="*/ 0 h 1578933"/>
                <a:gd name="connsiteX1" fmla="*/ 3455987 w 3455987"/>
                <a:gd name="connsiteY1" fmla="*/ 0 h 1578933"/>
                <a:gd name="connsiteX2" fmla="*/ 3455987 w 3455987"/>
                <a:gd name="connsiteY2" fmla="*/ 1578933 h 1578933"/>
                <a:gd name="connsiteX3" fmla="*/ 1749442 w 3455987"/>
                <a:gd name="connsiteY3" fmla="*/ 1572566 h 1578933"/>
                <a:gd name="connsiteX4" fmla="*/ 0 w 3455987"/>
                <a:gd name="connsiteY4" fmla="*/ 1578933 h 1578933"/>
                <a:gd name="connsiteX5" fmla="*/ 0 w 3455987"/>
                <a:gd name="connsiteY5" fmla="*/ 0 h 1578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5987" h="1578933">
                  <a:moveTo>
                    <a:pt x="0" y="0"/>
                  </a:moveTo>
                  <a:lnTo>
                    <a:pt x="3455987" y="0"/>
                  </a:lnTo>
                  <a:lnTo>
                    <a:pt x="3455987" y="1578933"/>
                  </a:lnTo>
                  <a:lnTo>
                    <a:pt x="1749442" y="1572566"/>
                  </a:lnTo>
                  <a:lnTo>
                    <a:pt x="0" y="1578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0FA1175B-ABBE-47D1-8047-458D48941E3C}"/>
                </a:ext>
              </a:extLst>
            </p:cNvPr>
            <p:cNvSpPr/>
            <p:nvPr/>
          </p:nvSpPr>
          <p:spPr>
            <a:xfrm>
              <a:off x="767407" y="1095807"/>
              <a:ext cx="3096345" cy="1206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lnSpc>
                  <a:spcPct val="90000"/>
                </a:lnSpc>
                <a:spcAft>
                  <a:spcPts val="1200"/>
                </a:spcAft>
                <a:buClr>
                  <a:schemeClr val="bg1"/>
                </a:buClr>
              </a:pPr>
              <a:r>
                <a:rPr lang="ru-RU" sz="1600" b="1" dirty="0">
                  <a:solidFill>
                    <a:srgbClr val="3698D4"/>
                  </a:solidFill>
                  <a:latin typeface="Trebuchet MS" panose="020B0603020202020204" pitchFamily="34" charset="0"/>
                  <a:cs typeface="Calibri" panose="020F0502020204030204" pitchFamily="34" charset="0"/>
                </a:rPr>
                <a:t>ДЕЛОПРОИЗВОДСТВО</a:t>
              </a:r>
            </a:p>
            <a:p>
              <a:pPr>
                <a:spcAft>
                  <a:spcPts val="1200"/>
                </a:spcAft>
                <a:buClr>
                  <a:schemeClr val="tx1"/>
                </a:buClr>
              </a:pPr>
              <a:r>
                <a:rPr lang="ru-RU" sz="1600" dirty="0">
                  <a:solidFill>
                    <a:srgbClr val="32323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Прием, регистрации, назначение поручений по входящей и исходящей корреспонденции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31D42E7-00BE-AD2A-0713-2D7E8C14018C}"/>
              </a:ext>
            </a:extLst>
          </p:cNvPr>
          <p:cNvGrpSpPr/>
          <p:nvPr/>
        </p:nvGrpSpPr>
        <p:grpSpPr>
          <a:xfrm>
            <a:off x="8112125" y="620714"/>
            <a:ext cx="3455988" cy="2173034"/>
            <a:chOff x="8112125" y="620714"/>
            <a:chExt cx="3455988" cy="2173034"/>
          </a:xfrm>
        </p:grpSpPr>
        <p:sp>
          <p:nvSpPr>
            <p:cNvPr id="123" name="Прямоугольник 28">
              <a:extLst>
                <a:ext uri="{FF2B5EF4-FFF2-40B4-BE49-F238E27FC236}">
                  <a16:creationId xmlns:a16="http://schemas.microsoft.com/office/drawing/2014/main" id="{697BE6C9-74DA-4610-9490-526C8F76BE41}"/>
                </a:ext>
              </a:extLst>
            </p:cNvPr>
            <p:cNvSpPr/>
            <p:nvPr/>
          </p:nvSpPr>
          <p:spPr>
            <a:xfrm>
              <a:off x="8112125" y="620714"/>
              <a:ext cx="3455987" cy="2173034"/>
            </a:xfrm>
            <a:custGeom>
              <a:avLst/>
              <a:gdLst>
                <a:gd name="connsiteX0" fmla="*/ 0 w 3455987"/>
                <a:gd name="connsiteY0" fmla="*/ 0 h 1578933"/>
                <a:gd name="connsiteX1" fmla="*/ 3455987 w 3455987"/>
                <a:gd name="connsiteY1" fmla="*/ 0 h 1578933"/>
                <a:gd name="connsiteX2" fmla="*/ 3455987 w 3455987"/>
                <a:gd name="connsiteY2" fmla="*/ 1578933 h 1578933"/>
                <a:gd name="connsiteX3" fmla="*/ 0 w 3455987"/>
                <a:gd name="connsiteY3" fmla="*/ 1578933 h 1578933"/>
                <a:gd name="connsiteX4" fmla="*/ 0 w 3455987"/>
                <a:gd name="connsiteY4" fmla="*/ 0 h 1578933"/>
                <a:gd name="connsiteX0" fmla="*/ 0 w 3455987"/>
                <a:gd name="connsiteY0" fmla="*/ 0 h 1578933"/>
                <a:gd name="connsiteX1" fmla="*/ 3455987 w 3455987"/>
                <a:gd name="connsiteY1" fmla="*/ 0 h 1578933"/>
                <a:gd name="connsiteX2" fmla="*/ 3455987 w 3455987"/>
                <a:gd name="connsiteY2" fmla="*/ 1578933 h 1578933"/>
                <a:gd name="connsiteX3" fmla="*/ 1749442 w 3455987"/>
                <a:gd name="connsiteY3" fmla="*/ 1572566 h 1578933"/>
                <a:gd name="connsiteX4" fmla="*/ 0 w 3455987"/>
                <a:gd name="connsiteY4" fmla="*/ 1578933 h 1578933"/>
                <a:gd name="connsiteX5" fmla="*/ 0 w 3455987"/>
                <a:gd name="connsiteY5" fmla="*/ 0 h 1578933"/>
                <a:gd name="connsiteX0" fmla="*/ 0 w 3455987"/>
                <a:gd name="connsiteY0" fmla="*/ 0 h 1578933"/>
                <a:gd name="connsiteX1" fmla="*/ 3455987 w 3455987"/>
                <a:gd name="connsiteY1" fmla="*/ 0 h 1578933"/>
                <a:gd name="connsiteX2" fmla="*/ 3455987 w 3455987"/>
                <a:gd name="connsiteY2" fmla="*/ 1578933 h 1578933"/>
                <a:gd name="connsiteX3" fmla="*/ 1749442 w 3455987"/>
                <a:gd name="connsiteY3" fmla="*/ 1572566 h 1578933"/>
                <a:gd name="connsiteX4" fmla="*/ 0 w 3455987"/>
                <a:gd name="connsiteY4" fmla="*/ 1578933 h 1578933"/>
                <a:gd name="connsiteX5" fmla="*/ 0 w 3455987"/>
                <a:gd name="connsiteY5" fmla="*/ 0 h 1578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5987" h="1578933">
                  <a:moveTo>
                    <a:pt x="0" y="0"/>
                  </a:moveTo>
                  <a:lnTo>
                    <a:pt x="3455987" y="0"/>
                  </a:lnTo>
                  <a:lnTo>
                    <a:pt x="3455987" y="1578933"/>
                  </a:lnTo>
                  <a:lnTo>
                    <a:pt x="1749442" y="1572566"/>
                  </a:lnTo>
                  <a:lnTo>
                    <a:pt x="0" y="1578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9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9">
              <a:extLst>
                <a:ext uri="{FF2B5EF4-FFF2-40B4-BE49-F238E27FC236}">
                  <a16:creationId xmlns:a16="http://schemas.microsoft.com/office/drawing/2014/main" id="{D26755FD-8556-4D4D-9484-6C97B4AC190D}"/>
                </a:ext>
              </a:extLst>
            </p:cNvPr>
            <p:cNvSpPr/>
            <p:nvPr/>
          </p:nvSpPr>
          <p:spPr>
            <a:xfrm>
              <a:off x="8256241" y="919323"/>
              <a:ext cx="3311872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lnSpc>
                  <a:spcPct val="90000"/>
                </a:lnSpc>
                <a:spcAft>
                  <a:spcPts val="1200"/>
                </a:spcAft>
                <a:buClr>
                  <a:schemeClr val="bg1"/>
                </a:buClr>
              </a:pPr>
              <a:r>
                <a:rPr lang="ru-RU" sz="1600" b="1" dirty="0">
                  <a:solidFill>
                    <a:schemeClr val="bg1"/>
                  </a:solidFill>
                  <a:latin typeface="Trebuchet MS" panose="020B0603020202020204" pitchFamily="34" charset="0"/>
                  <a:cs typeface="Calibri" panose="020F0502020204030204" pitchFamily="34" charset="0"/>
                </a:rPr>
                <a:t>ДОГОВОРНАЯ РАБОТА</a:t>
              </a:r>
              <a:endParaRPr lang="en-US" sz="16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  <a:p>
              <a:pPr marL="0" lvl="1">
                <a:lnSpc>
                  <a:spcPct val="90000"/>
                </a:lnSpc>
                <a:spcAft>
                  <a:spcPts val="1200"/>
                </a:spcAft>
                <a:buClr>
                  <a:schemeClr val="bg1"/>
                </a:buClr>
              </a:pPr>
              <a:r>
                <a:rPr lang="ru-RU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Управление договорами, доп. соглашениями, счетами, актами, а также взаимоотношением с контрагентами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2C786BF-B135-7C7E-6084-CB704A53BDEB}"/>
              </a:ext>
            </a:extLst>
          </p:cNvPr>
          <p:cNvGrpSpPr/>
          <p:nvPr/>
        </p:nvGrpSpPr>
        <p:grpSpPr>
          <a:xfrm>
            <a:off x="4368007" y="2492374"/>
            <a:ext cx="3455987" cy="1873251"/>
            <a:chOff x="4368007" y="2492374"/>
            <a:chExt cx="3455987" cy="1873251"/>
          </a:xfrm>
        </p:grpSpPr>
        <p:sp>
          <p:nvSpPr>
            <p:cNvPr id="139" name="Прямоугольник 28">
              <a:extLst>
                <a:ext uri="{FF2B5EF4-FFF2-40B4-BE49-F238E27FC236}">
                  <a16:creationId xmlns:a16="http://schemas.microsoft.com/office/drawing/2014/main" id="{1672CF4C-14D7-4FBE-B1BD-43C37B4CED91}"/>
                </a:ext>
              </a:extLst>
            </p:cNvPr>
            <p:cNvSpPr/>
            <p:nvPr/>
          </p:nvSpPr>
          <p:spPr>
            <a:xfrm flipV="1">
              <a:off x="4368007" y="2492374"/>
              <a:ext cx="3455987" cy="1873251"/>
            </a:xfrm>
            <a:custGeom>
              <a:avLst/>
              <a:gdLst>
                <a:gd name="connsiteX0" fmla="*/ 0 w 3455987"/>
                <a:gd name="connsiteY0" fmla="*/ 0 h 1578933"/>
                <a:gd name="connsiteX1" fmla="*/ 3455987 w 3455987"/>
                <a:gd name="connsiteY1" fmla="*/ 0 h 1578933"/>
                <a:gd name="connsiteX2" fmla="*/ 3455987 w 3455987"/>
                <a:gd name="connsiteY2" fmla="*/ 1578933 h 1578933"/>
                <a:gd name="connsiteX3" fmla="*/ 0 w 3455987"/>
                <a:gd name="connsiteY3" fmla="*/ 1578933 h 1578933"/>
                <a:gd name="connsiteX4" fmla="*/ 0 w 3455987"/>
                <a:gd name="connsiteY4" fmla="*/ 0 h 1578933"/>
                <a:gd name="connsiteX0" fmla="*/ 0 w 3455987"/>
                <a:gd name="connsiteY0" fmla="*/ 0 h 1578933"/>
                <a:gd name="connsiteX1" fmla="*/ 3455987 w 3455987"/>
                <a:gd name="connsiteY1" fmla="*/ 0 h 1578933"/>
                <a:gd name="connsiteX2" fmla="*/ 3455987 w 3455987"/>
                <a:gd name="connsiteY2" fmla="*/ 1578933 h 1578933"/>
                <a:gd name="connsiteX3" fmla="*/ 1749442 w 3455987"/>
                <a:gd name="connsiteY3" fmla="*/ 1572566 h 1578933"/>
                <a:gd name="connsiteX4" fmla="*/ 0 w 3455987"/>
                <a:gd name="connsiteY4" fmla="*/ 1578933 h 1578933"/>
                <a:gd name="connsiteX5" fmla="*/ 0 w 3455987"/>
                <a:gd name="connsiteY5" fmla="*/ 0 h 1578933"/>
                <a:gd name="connsiteX0" fmla="*/ 0 w 3455987"/>
                <a:gd name="connsiteY0" fmla="*/ 0 h 1578933"/>
                <a:gd name="connsiteX1" fmla="*/ 3455987 w 3455987"/>
                <a:gd name="connsiteY1" fmla="*/ 0 h 1578933"/>
                <a:gd name="connsiteX2" fmla="*/ 3455987 w 3455987"/>
                <a:gd name="connsiteY2" fmla="*/ 1578933 h 1578933"/>
                <a:gd name="connsiteX3" fmla="*/ 1749442 w 3455987"/>
                <a:gd name="connsiteY3" fmla="*/ 1572566 h 1578933"/>
                <a:gd name="connsiteX4" fmla="*/ 0 w 3455987"/>
                <a:gd name="connsiteY4" fmla="*/ 1578933 h 1578933"/>
                <a:gd name="connsiteX5" fmla="*/ 0 w 3455987"/>
                <a:gd name="connsiteY5" fmla="*/ 0 h 1578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5987" h="1578933">
                  <a:moveTo>
                    <a:pt x="0" y="0"/>
                  </a:moveTo>
                  <a:lnTo>
                    <a:pt x="3455987" y="0"/>
                  </a:lnTo>
                  <a:lnTo>
                    <a:pt x="3455987" y="1578933"/>
                  </a:lnTo>
                  <a:lnTo>
                    <a:pt x="1749442" y="1572566"/>
                  </a:lnTo>
                  <a:lnTo>
                    <a:pt x="0" y="1578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6F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784142-A029-C584-94DB-4490CE38E567}"/>
                </a:ext>
              </a:extLst>
            </p:cNvPr>
            <p:cNvSpPr/>
            <p:nvPr/>
          </p:nvSpPr>
          <p:spPr>
            <a:xfrm>
              <a:off x="4629813" y="2973490"/>
              <a:ext cx="3142421" cy="9110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lnSpc>
                  <a:spcPct val="90000"/>
                </a:lnSpc>
                <a:spcAft>
                  <a:spcPts val="1200"/>
                </a:spcAft>
                <a:buClr>
                  <a:schemeClr val="bg1"/>
                </a:buClr>
              </a:pPr>
              <a:r>
                <a:rPr lang="ru-RU" sz="1600" b="1" dirty="0">
                  <a:solidFill>
                    <a:schemeClr val="bg1"/>
                  </a:solidFill>
                  <a:latin typeface="Trebuchet MS" panose="020B0603020202020204" pitchFamily="34" charset="0"/>
                  <a:cs typeface="Calibri" panose="020F0502020204030204" pitchFamily="34" charset="0"/>
                </a:rPr>
                <a:t>ВНУТРЕННИЕ ДОКУМЕНТЫ</a:t>
              </a:r>
              <a:endParaRPr lang="en-US" sz="16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  <a:p>
              <a:pPr marL="0" lvl="1">
                <a:lnSpc>
                  <a:spcPct val="90000"/>
                </a:lnSpc>
                <a:spcAft>
                  <a:spcPts val="1200"/>
                </a:spcAft>
                <a:buClr>
                  <a:schemeClr val="bg1"/>
                </a:buClr>
              </a:pPr>
              <a:r>
                <a:rPr lang="ru-RU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Управление служебными записками и приказами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20F07F-1160-AC7B-73DC-CDA01BBA9C79}"/>
              </a:ext>
            </a:extLst>
          </p:cNvPr>
          <p:cNvGrpSpPr/>
          <p:nvPr/>
        </p:nvGrpSpPr>
        <p:grpSpPr>
          <a:xfrm>
            <a:off x="623888" y="4072787"/>
            <a:ext cx="3456483" cy="2164501"/>
            <a:chOff x="623888" y="4072787"/>
            <a:chExt cx="3456483" cy="2164501"/>
          </a:xfrm>
        </p:grpSpPr>
        <p:sp>
          <p:nvSpPr>
            <p:cNvPr id="19" name="Прямоугольник 28">
              <a:extLst>
                <a:ext uri="{FF2B5EF4-FFF2-40B4-BE49-F238E27FC236}">
                  <a16:creationId xmlns:a16="http://schemas.microsoft.com/office/drawing/2014/main" id="{5DD64A47-8426-B32A-2F68-410934DBB3E5}"/>
                </a:ext>
              </a:extLst>
            </p:cNvPr>
            <p:cNvSpPr/>
            <p:nvPr/>
          </p:nvSpPr>
          <p:spPr>
            <a:xfrm>
              <a:off x="623888" y="4072787"/>
              <a:ext cx="3456483" cy="2164501"/>
            </a:xfrm>
            <a:custGeom>
              <a:avLst/>
              <a:gdLst>
                <a:gd name="connsiteX0" fmla="*/ 0 w 3455987"/>
                <a:gd name="connsiteY0" fmla="*/ 0 h 1578933"/>
                <a:gd name="connsiteX1" fmla="*/ 3455987 w 3455987"/>
                <a:gd name="connsiteY1" fmla="*/ 0 h 1578933"/>
                <a:gd name="connsiteX2" fmla="*/ 3455987 w 3455987"/>
                <a:gd name="connsiteY2" fmla="*/ 1578933 h 1578933"/>
                <a:gd name="connsiteX3" fmla="*/ 0 w 3455987"/>
                <a:gd name="connsiteY3" fmla="*/ 1578933 h 1578933"/>
                <a:gd name="connsiteX4" fmla="*/ 0 w 3455987"/>
                <a:gd name="connsiteY4" fmla="*/ 0 h 1578933"/>
                <a:gd name="connsiteX0" fmla="*/ 0 w 3455987"/>
                <a:gd name="connsiteY0" fmla="*/ 0 h 1578933"/>
                <a:gd name="connsiteX1" fmla="*/ 3455987 w 3455987"/>
                <a:gd name="connsiteY1" fmla="*/ 0 h 1578933"/>
                <a:gd name="connsiteX2" fmla="*/ 3455987 w 3455987"/>
                <a:gd name="connsiteY2" fmla="*/ 1578933 h 1578933"/>
                <a:gd name="connsiteX3" fmla="*/ 1749442 w 3455987"/>
                <a:gd name="connsiteY3" fmla="*/ 1572566 h 1578933"/>
                <a:gd name="connsiteX4" fmla="*/ 0 w 3455987"/>
                <a:gd name="connsiteY4" fmla="*/ 1578933 h 1578933"/>
                <a:gd name="connsiteX5" fmla="*/ 0 w 3455987"/>
                <a:gd name="connsiteY5" fmla="*/ 0 h 1578933"/>
                <a:gd name="connsiteX0" fmla="*/ 0 w 3455987"/>
                <a:gd name="connsiteY0" fmla="*/ 0 h 1578933"/>
                <a:gd name="connsiteX1" fmla="*/ 3455987 w 3455987"/>
                <a:gd name="connsiteY1" fmla="*/ 0 h 1578933"/>
                <a:gd name="connsiteX2" fmla="*/ 3455987 w 3455987"/>
                <a:gd name="connsiteY2" fmla="*/ 1578933 h 1578933"/>
                <a:gd name="connsiteX3" fmla="*/ 1749442 w 3455987"/>
                <a:gd name="connsiteY3" fmla="*/ 1572566 h 1578933"/>
                <a:gd name="connsiteX4" fmla="*/ 0 w 3455987"/>
                <a:gd name="connsiteY4" fmla="*/ 1578933 h 1578933"/>
                <a:gd name="connsiteX5" fmla="*/ 0 w 3455987"/>
                <a:gd name="connsiteY5" fmla="*/ 0 h 1578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5987" h="1578933">
                  <a:moveTo>
                    <a:pt x="0" y="0"/>
                  </a:moveTo>
                  <a:lnTo>
                    <a:pt x="3455987" y="0"/>
                  </a:lnTo>
                  <a:lnTo>
                    <a:pt x="3455987" y="1578933"/>
                  </a:lnTo>
                  <a:lnTo>
                    <a:pt x="1749442" y="1572566"/>
                  </a:lnTo>
                  <a:lnTo>
                    <a:pt x="0" y="1578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9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4E47D164-B09F-FF3B-1CE0-BFAD500554D3}"/>
                </a:ext>
              </a:extLst>
            </p:cNvPr>
            <p:cNvSpPr/>
            <p:nvPr/>
          </p:nvSpPr>
          <p:spPr>
            <a:xfrm>
              <a:off x="767407" y="4588728"/>
              <a:ext cx="3096345" cy="11326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lnSpc>
                  <a:spcPct val="90000"/>
                </a:lnSpc>
                <a:spcAft>
                  <a:spcPts val="1200"/>
                </a:spcAft>
                <a:buClr>
                  <a:schemeClr val="bg1"/>
                </a:buClr>
              </a:pPr>
              <a:r>
                <a:rPr lang="ru-RU" sz="1600" b="1" dirty="0">
                  <a:solidFill>
                    <a:schemeClr val="bg1"/>
                  </a:solidFill>
                  <a:latin typeface="Trebuchet MS" panose="020B0603020202020204" pitchFamily="34" charset="0"/>
                  <a:cs typeface="Calibri" panose="020F0502020204030204" pitchFamily="34" charset="0"/>
                </a:rPr>
                <a:t>ЦИФРОВОЙ ДВОЙНИК ОШС</a:t>
              </a:r>
              <a:endParaRPr lang="en-US" sz="1600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  <a:p>
              <a:pPr marL="0" lvl="1">
                <a:lnSpc>
                  <a:spcPct val="90000"/>
                </a:lnSpc>
                <a:spcAft>
                  <a:spcPts val="1200"/>
                </a:spcAft>
                <a:buClr>
                  <a:schemeClr val="bg1"/>
                </a:buClr>
              </a:pPr>
              <a:r>
                <a:rPr lang="ru-RU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Хранение данных о всех подразделениях и связях между ними внутри организации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E3FC60C-68E5-6001-823F-0FE58A3375C1}"/>
              </a:ext>
            </a:extLst>
          </p:cNvPr>
          <p:cNvGrpSpPr/>
          <p:nvPr/>
        </p:nvGrpSpPr>
        <p:grpSpPr>
          <a:xfrm>
            <a:off x="8110469" y="4089148"/>
            <a:ext cx="3455987" cy="2160586"/>
            <a:chOff x="8110469" y="4089148"/>
            <a:chExt cx="3455987" cy="2160586"/>
          </a:xfrm>
        </p:grpSpPr>
        <p:sp>
          <p:nvSpPr>
            <p:cNvPr id="17" name="Прямоугольник 28">
              <a:extLst>
                <a:ext uri="{FF2B5EF4-FFF2-40B4-BE49-F238E27FC236}">
                  <a16:creationId xmlns:a16="http://schemas.microsoft.com/office/drawing/2014/main" id="{9834FD95-919E-72EB-94E6-698D96CAB7D6}"/>
                </a:ext>
              </a:extLst>
            </p:cNvPr>
            <p:cNvSpPr/>
            <p:nvPr/>
          </p:nvSpPr>
          <p:spPr>
            <a:xfrm>
              <a:off x="8110469" y="4089148"/>
              <a:ext cx="3455987" cy="2160586"/>
            </a:xfrm>
            <a:custGeom>
              <a:avLst/>
              <a:gdLst>
                <a:gd name="connsiteX0" fmla="*/ 0 w 3455987"/>
                <a:gd name="connsiteY0" fmla="*/ 0 h 1578933"/>
                <a:gd name="connsiteX1" fmla="*/ 3455987 w 3455987"/>
                <a:gd name="connsiteY1" fmla="*/ 0 h 1578933"/>
                <a:gd name="connsiteX2" fmla="*/ 3455987 w 3455987"/>
                <a:gd name="connsiteY2" fmla="*/ 1578933 h 1578933"/>
                <a:gd name="connsiteX3" fmla="*/ 0 w 3455987"/>
                <a:gd name="connsiteY3" fmla="*/ 1578933 h 1578933"/>
                <a:gd name="connsiteX4" fmla="*/ 0 w 3455987"/>
                <a:gd name="connsiteY4" fmla="*/ 0 h 1578933"/>
                <a:gd name="connsiteX0" fmla="*/ 0 w 3455987"/>
                <a:gd name="connsiteY0" fmla="*/ 0 h 1578933"/>
                <a:gd name="connsiteX1" fmla="*/ 3455987 w 3455987"/>
                <a:gd name="connsiteY1" fmla="*/ 0 h 1578933"/>
                <a:gd name="connsiteX2" fmla="*/ 3455987 w 3455987"/>
                <a:gd name="connsiteY2" fmla="*/ 1578933 h 1578933"/>
                <a:gd name="connsiteX3" fmla="*/ 1749442 w 3455987"/>
                <a:gd name="connsiteY3" fmla="*/ 1572566 h 1578933"/>
                <a:gd name="connsiteX4" fmla="*/ 0 w 3455987"/>
                <a:gd name="connsiteY4" fmla="*/ 1578933 h 1578933"/>
                <a:gd name="connsiteX5" fmla="*/ 0 w 3455987"/>
                <a:gd name="connsiteY5" fmla="*/ 0 h 1578933"/>
                <a:gd name="connsiteX0" fmla="*/ 0 w 3455987"/>
                <a:gd name="connsiteY0" fmla="*/ 0 h 1578933"/>
                <a:gd name="connsiteX1" fmla="*/ 3455987 w 3455987"/>
                <a:gd name="connsiteY1" fmla="*/ 0 h 1578933"/>
                <a:gd name="connsiteX2" fmla="*/ 3455987 w 3455987"/>
                <a:gd name="connsiteY2" fmla="*/ 1578933 h 1578933"/>
                <a:gd name="connsiteX3" fmla="*/ 1749442 w 3455987"/>
                <a:gd name="connsiteY3" fmla="*/ 1572566 h 1578933"/>
                <a:gd name="connsiteX4" fmla="*/ 0 w 3455987"/>
                <a:gd name="connsiteY4" fmla="*/ 1578933 h 1578933"/>
                <a:gd name="connsiteX5" fmla="*/ 0 w 3455987"/>
                <a:gd name="connsiteY5" fmla="*/ 0 h 1578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5987" h="1578933">
                  <a:moveTo>
                    <a:pt x="0" y="0"/>
                  </a:moveTo>
                  <a:lnTo>
                    <a:pt x="3455987" y="0"/>
                  </a:lnTo>
                  <a:lnTo>
                    <a:pt x="3455987" y="1578933"/>
                  </a:lnTo>
                  <a:lnTo>
                    <a:pt x="1749442" y="1572566"/>
                  </a:lnTo>
                  <a:lnTo>
                    <a:pt x="0" y="1578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7725328A-0ACA-356D-8D4F-072666B34432}"/>
                </a:ext>
              </a:extLst>
            </p:cNvPr>
            <p:cNvSpPr/>
            <p:nvPr/>
          </p:nvSpPr>
          <p:spPr>
            <a:xfrm>
              <a:off x="8267252" y="4603132"/>
              <a:ext cx="3142421" cy="11326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lnSpc>
                  <a:spcPct val="90000"/>
                </a:lnSpc>
                <a:spcAft>
                  <a:spcPts val="1200"/>
                </a:spcAft>
                <a:buClr>
                  <a:schemeClr val="bg1"/>
                </a:buClr>
              </a:pPr>
              <a:r>
                <a:rPr lang="ru-RU" sz="1600" b="1" dirty="0">
                  <a:solidFill>
                    <a:srgbClr val="3698D4"/>
                  </a:solidFill>
                  <a:latin typeface="Trebuchet MS" panose="020B0603020202020204" pitchFamily="34" charset="0"/>
                  <a:cs typeface="Calibri" panose="020F0502020204030204" pitchFamily="34" charset="0"/>
                </a:rPr>
                <a:t>ЦИФРОВОЕ УПРАВЛЕНИЕ</a:t>
              </a:r>
              <a:endParaRPr lang="en-US" sz="1600" b="1" dirty="0">
                <a:solidFill>
                  <a:srgbClr val="3698D4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  <a:p>
              <a:pPr marL="0" lvl="1">
                <a:lnSpc>
                  <a:spcPct val="90000"/>
                </a:lnSpc>
                <a:spcAft>
                  <a:spcPts val="1200"/>
                </a:spcAft>
                <a:buClr>
                  <a:schemeClr val="bg1"/>
                </a:buClr>
              </a:pPr>
              <a:r>
                <a:rPr lang="ru-RU" sz="1600" dirty="0">
                  <a:solidFill>
                    <a:srgbClr val="32323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Назначение поручений и контроль исполнительской дисциплины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023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Равнобедренный треугольник 75">
            <a:extLst>
              <a:ext uri="{FF2B5EF4-FFF2-40B4-BE49-F238E27FC236}">
                <a16:creationId xmlns:a16="http://schemas.microsoft.com/office/drawing/2014/main" id="{D745CE10-60D3-46E9-AFC1-2FBFAA5D8717}"/>
              </a:ext>
            </a:extLst>
          </p:cNvPr>
          <p:cNvSpPr/>
          <p:nvPr/>
        </p:nvSpPr>
        <p:spPr>
          <a:xfrm flipH="1">
            <a:off x="8472264" y="197222"/>
            <a:ext cx="4896544" cy="6660777"/>
          </a:xfrm>
          <a:custGeom>
            <a:avLst/>
            <a:gdLst>
              <a:gd name="connsiteX0" fmla="*/ 0 w 4896544"/>
              <a:gd name="connsiteY0" fmla="*/ 5261745 h 5261745"/>
              <a:gd name="connsiteX1" fmla="*/ 1800753 w 4896544"/>
              <a:gd name="connsiteY1" fmla="*/ 0 h 5261745"/>
              <a:gd name="connsiteX2" fmla="*/ 4896544 w 4896544"/>
              <a:gd name="connsiteY2" fmla="*/ 5261745 h 5261745"/>
              <a:gd name="connsiteX3" fmla="*/ 0 w 4896544"/>
              <a:gd name="connsiteY3" fmla="*/ 5261745 h 5261745"/>
              <a:gd name="connsiteX0" fmla="*/ 0 w 4896544"/>
              <a:gd name="connsiteY0" fmla="*/ 6660777 h 6660777"/>
              <a:gd name="connsiteX1" fmla="*/ 996081 w 4896544"/>
              <a:gd name="connsiteY1" fmla="*/ 0 h 6660777"/>
              <a:gd name="connsiteX2" fmla="*/ 4896544 w 4896544"/>
              <a:gd name="connsiteY2" fmla="*/ 6660777 h 6660777"/>
              <a:gd name="connsiteX3" fmla="*/ 0 w 4896544"/>
              <a:gd name="connsiteY3" fmla="*/ 6660777 h 666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6544" h="6660777">
                <a:moveTo>
                  <a:pt x="0" y="6660777"/>
                </a:moveTo>
                <a:lnTo>
                  <a:pt x="996081" y="0"/>
                </a:lnTo>
                <a:lnTo>
                  <a:pt x="4896544" y="6660777"/>
                </a:lnTo>
                <a:lnTo>
                  <a:pt x="0" y="6660777"/>
                </a:lnTo>
                <a:close/>
              </a:path>
            </a:pathLst>
          </a:custGeom>
          <a:solidFill>
            <a:srgbClr val="EE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DB04214-EDFB-4B06-91A0-D31A89DD7F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375" r="17375"/>
          <a:stretch/>
        </p:blipFill>
        <p:spPr>
          <a:xfrm>
            <a:off x="4104456" y="3507664"/>
            <a:ext cx="3887412" cy="3351217"/>
          </a:xfrm>
          <a:custGeom>
            <a:avLst/>
            <a:gdLst>
              <a:gd name="connsiteX0" fmla="*/ 1943706 w 3887412"/>
              <a:gd name="connsiteY0" fmla="*/ 0 h 3351217"/>
              <a:gd name="connsiteX1" fmla="*/ 3887412 w 3887412"/>
              <a:gd name="connsiteY1" fmla="*/ 3351217 h 3351217"/>
              <a:gd name="connsiteX2" fmla="*/ 0 w 3887412"/>
              <a:gd name="connsiteY2" fmla="*/ 3351217 h 335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7412" h="3351217">
                <a:moveTo>
                  <a:pt x="1943706" y="0"/>
                </a:moveTo>
                <a:lnTo>
                  <a:pt x="3887412" y="3351217"/>
                </a:lnTo>
                <a:lnTo>
                  <a:pt x="0" y="3351217"/>
                </a:lnTo>
                <a:close/>
              </a:path>
            </a:pathLst>
          </a:cu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4B7A56D9-525B-4EF4-A7FD-E180FDEFB2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812" b="4716"/>
          <a:stretch/>
        </p:blipFill>
        <p:spPr>
          <a:xfrm>
            <a:off x="6240509" y="3505904"/>
            <a:ext cx="3888432" cy="3352096"/>
          </a:xfrm>
          <a:custGeom>
            <a:avLst/>
            <a:gdLst>
              <a:gd name="connsiteX0" fmla="*/ 0 w 3888432"/>
              <a:gd name="connsiteY0" fmla="*/ 0 h 3352096"/>
              <a:gd name="connsiteX1" fmla="*/ 3888432 w 3888432"/>
              <a:gd name="connsiteY1" fmla="*/ 0 h 3352096"/>
              <a:gd name="connsiteX2" fmla="*/ 1944216 w 3888432"/>
              <a:gd name="connsiteY2" fmla="*/ 3352096 h 335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8432" h="3352096">
                <a:moveTo>
                  <a:pt x="0" y="0"/>
                </a:moveTo>
                <a:lnTo>
                  <a:pt x="3888432" y="0"/>
                </a:lnTo>
                <a:lnTo>
                  <a:pt x="1944216" y="3352096"/>
                </a:lnTo>
                <a:close/>
              </a:path>
            </a:pathLst>
          </a:cu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B644E9C8-ED3D-4225-B124-05ABADD639C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375" r="17375"/>
          <a:stretch/>
        </p:blipFill>
        <p:spPr>
          <a:xfrm>
            <a:off x="6123237" y="0"/>
            <a:ext cx="3888432" cy="3352096"/>
          </a:xfrm>
          <a:custGeom>
            <a:avLst/>
            <a:gdLst>
              <a:gd name="connsiteX0" fmla="*/ 1944216 w 3888432"/>
              <a:gd name="connsiteY0" fmla="*/ 0 h 3352096"/>
              <a:gd name="connsiteX1" fmla="*/ 3888432 w 3888432"/>
              <a:gd name="connsiteY1" fmla="*/ 3352096 h 3352096"/>
              <a:gd name="connsiteX2" fmla="*/ 0 w 3888432"/>
              <a:gd name="connsiteY2" fmla="*/ 3352096 h 335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8432" h="3352096">
                <a:moveTo>
                  <a:pt x="1944216" y="0"/>
                </a:moveTo>
                <a:lnTo>
                  <a:pt x="3888432" y="3352096"/>
                </a:lnTo>
                <a:lnTo>
                  <a:pt x="0" y="3352096"/>
                </a:lnTo>
                <a:close/>
              </a:path>
            </a:pathLst>
          </a:cu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14EE264-0E44-4E58-1515-BA3E50AEA469}"/>
              </a:ext>
            </a:extLst>
          </p:cNvPr>
          <p:cNvSpPr txBox="1"/>
          <p:nvPr/>
        </p:nvSpPr>
        <p:spPr>
          <a:xfrm>
            <a:off x="10552670" y="79083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Y" dirty="0"/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C10F934C-9C55-44D0-B1EB-3A04C7A0B8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273" r="-1667"/>
          <a:stretch/>
        </p:blipFill>
        <p:spPr>
          <a:xfrm>
            <a:off x="8251613" y="0"/>
            <a:ext cx="3888432" cy="3352096"/>
          </a:xfrm>
          <a:custGeom>
            <a:avLst/>
            <a:gdLst>
              <a:gd name="connsiteX0" fmla="*/ 0 w 3888432"/>
              <a:gd name="connsiteY0" fmla="*/ 0 h 3352096"/>
              <a:gd name="connsiteX1" fmla="*/ 3888432 w 3888432"/>
              <a:gd name="connsiteY1" fmla="*/ 0 h 3352096"/>
              <a:gd name="connsiteX2" fmla="*/ 1944216 w 3888432"/>
              <a:gd name="connsiteY2" fmla="*/ 3352096 h 335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8432" h="3352096">
                <a:moveTo>
                  <a:pt x="0" y="0"/>
                </a:moveTo>
                <a:lnTo>
                  <a:pt x="3888432" y="0"/>
                </a:lnTo>
                <a:lnTo>
                  <a:pt x="1944216" y="3352096"/>
                </a:lnTo>
                <a:close/>
              </a:path>
            </a:pathLst>
          </a:custGeom>
        </p:spPr>
      </p:pic>
      <p:sp>
        <p:nvSpPr>
          <p:cNvPr id="4" name="Google Shape;481;p19">
            <a:extLst>
              <a:ext uri="{FF2B5EF4-FFF2-40B4-BE49-F238E27FC236}">
                <a16:creationId xmlns:a16="http://schemas.microsoft.com/office/drawing/2014/main" id="{E47D1FE9-23F0-2079-3683-D53431F61A2C}"/>
              </a:ext>
            </a:extLst>
          </p:cNvPr>
          <p:cNvSpPr/>
          <p:nvPr/>
        </p:nvSpPr>
        <p:spPr>
          <a:xfrm>
            <a:off x="504056" y="1844824"/>
            <a:ext cx="5564708" cy="473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1200"/>
              </a:spcAft>
              <a:buClr>
                <a:srgbClr val="3698D4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Номенклатура дел, регистрационные номера документов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Clr>
                <a:srgbClr val="3698D4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Электронные формы, карточки документов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Clr>
                <a:srgbClr val="3698D4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Редактор диаграмм бизнес-процессов (маршрутов согласования)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Clr>
                <a:srgbClr val="3698D4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Онлайн-редактор документов, таблиц, презентаций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Clr>
                <a:srgbClr val="3698D4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Поддержка ЭЦП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Clr>
                <a:srgbClr val="3698D4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Вывод значимой информации в таблицы, графики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и диаграммы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Clr>
                <a:srgbClr val="3698D4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Интеграции с </a:t>
            </a:r>
            <a:r>
              <a:rPr 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Диадок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, Сфера Курьер и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Крипто-Про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CSP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Clr>
                <a:srgbClr val="3698D4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Мобильное приложение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Clr>
                <a:srgbClr val="3698D4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Поддержка сканирования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QR-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кодов 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Clr>
                <a:srgbClr val="3698D4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Рабочие столы пользователей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Clr>
                <a:srgbClr val="3698D4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Чаты, обсуждения, комментарии</a:t>
            </a:r>
          </a:p>
        </p:txBody>
      </p:sp>
      <p:sp>
        <p:nvSpPr>
          <p:cNvPr id="5" name="Google Shape;483;p19">
            <a:extLst>
              <a:ext uri="{FF2B5EF4-FFF2-40B4-BE49-F238E27FC236}">
                <a16:creationId xmlns:a16="http://schemas.microsoft.com/office/drawing/2014/main" id="{950DF0A4-9053-0110-45AA-FF606E9D8DE8}"/>
              </a:ext>
            </a:extLst>
          </p:cNvPr>
          <p:cNvSpPr txBox="1"/>
          <p:nvPr/>
        </p:nvSpPr>
        <p:spPr>
          <a:xfrm>
            <a:off x="504056" y="522663"/>
            <a:ext cx="6528048" cy="1034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Aft>
                <a:spcPts val="800"/>
              </a:spcAft>
              <a:defRPr sz="3400" b="1">
                <a:solidFill>
                  <a:srgbClr val="3698D4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b="0" dirty="0">
                <a:sym typeface="Montserrat"/>
              </a:rPr>
              <a:t>Основные функциональные возможности </a:t>
            </a:r>
            <a:r>
              <a:rPr lang="en-GB" b="0" dirty="0">
                <a:sym typeface="Montserrat"/>
              </a:rPr>
              <a:t>Comindware </a:t>
            </a:r>
            <a:r>
              <a:rPr lang="ru-RU" dirty="0">
                <a:sym typeface="Montserrat"/>
              </a:rPr>
              <a:t>ЭДО</a:t>
            </a:r>
          </a:p>
        </p:txBody>
      </p:sp>
    </p:spTree>
    <p:extLst>
      <p:ext uri="{BB962C8B-B14F-4D97-AF65-F5344CB8AC3E}">
        <p14:creationId xmlns:p14="http://schemas.microsoft.com/office/powerpoint/2010/main" val="238788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8113" y="657300"/>
            <a:ext cx="1080000" cy="1562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43DB4A-60AC-4ADD-B96D-93419570FD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37" t="42752" b="5053"/>
          <a:stretch/>
        </p:blipFill>
        <p:spPr>
          <a:xfrm>
            <a:off x="623392" y="1566849"/>
            <a:ext cx="3456000" cy="2901244"/>
          </a:xfrm>
          <a:prstGeom prst="rect">
            <a:avLst/>
          </a:prstGeom>
        </p:spPr>
      </p:pic>
      <p:sp>
        <p:nvSpPr>
          <p:cNvPr id="63" name="Полилиния: фигура 62">
            <a:extLst>
              <a:ext uri="{FF2B5EF4-FFF2-40B4-BE49-F238E27FC236}">
                <a16:creationId xmlns:a16="http://schemas.microsoft.com/office/drawing/2014/main" id="{5F8A5737-660A-4D29-98AE-9469C6803D67}"/>
              </a:ext>
            </a:extLst>
          </p:cNvPr>
          <p:cNvSpPr/>
          <p:nvPr/>
        </p:nvSpPr>
        <p:spPr>
          <a:xfrm>
            <a:off x="623392" y="3022906"/>
            <a:ext cx="3456000" cy="3224440"/>
          </a:xfrm>
          <a:custGeom>
            <a:avLst/>
            <a:gdLst>
              <a:gd name="connsiteX0" fmla="*/ 0 w 3456000"/>
              <a:gd name="connsiteY0" fmla="*/ 132373 h 3356813"/>
              <a:gd name="connsiteX1" fmla="*/ 1750313 w 3456000"/>
              <a:gd name="connsiteY1" fmla="*/ 581327 h 3356813"/>
              <a:gd name="connsiteX2" fmla="*/ 3456000 w 3456000"/>
              <a:gd name="connsiteY2" fmla="*/ 137509 h 3356813"/>
              <a:gd name="connsiteX3" fmla="*/ 3456000 w 3456000"/>
              <a:gd name="connsiteY3" fmla="*/ 3356813 h 3356813"/>
              <a:gd name="connsiteX4" fmla="*/ 0 w 3456000"/>
              <a:gd name="connsiteY4" fmla="*/ 3356813 h 3356813"/>
              <a:gd name="connsiteX5" fmla="*/ 0 w 3456000"/>
              <a:gd name="connsiteY5" fmla="*/ 0 h 3356813"/>
              <a:gd name="connsiteX6" fmla="*/ 3456000 w 3456000"/>
              <a:gd name="connsiteY6" fmla="*/ 0 h 3356813"/>
              <a:gd name="connsiteX7" fmla="*/ 3456000 w 3456000"/>
              <a:gd name="connsiteY7" fmla="*/ 45045 h 3356813"/>
              <a:gd name="connsiteX8" fmla="*/ 1750334 w 3456000"/>
              <a:gd name="connsiteY8" fmla="*/ 488857 h 3356813"/>
              <a:gd name="connsiteX9" fmla="*/ 0 w 3456000"/>
              <a:gd name="connsiteY9" fmla="*/ 39898 h 3356813"/>
              <a:gd name="connsiteX0" fmla="*/ 0 w 3456000"/>
              <a:gd name="connsiteY0" fmla="*/ 132373 h 3356813"/>
              <a:gd name="connsiteX1" fmla="*/ 1750313 w 3456000"/>
              <a:gd name="connsiteY1" fmla="*/ 581327 h 3356813"/>
              <a:gd name="connsiteX2" fmla="*/ 3456000 w 3456000"/>
              <a:gd name="connsiteY2" fmla="*/ 137509 h 3356813"/>
              <a:gd name="connsiteX3" fmla="*/ 3456000 w 3456000"/>
              <a:gd name="connsiteY3" fmla="*/ 3356813 h 3356813"/>
              <a:gd name="connsiteX4" fmla="*/ 0 w 3456000"/>
              <a:gd name="connsiteY4" fmla="*/ 3356813 h 3356813"/>
              <a:gd name="connsiteX5" fmla="*/ 0 w 3456000"/>
              <a:gd name="connsiteY5" fmla="*/ 132373 h 3356813"/>
              <a:gd name="connsiteX6" fmla="*/ 0 w 3456000"/>
              <a:gd name="connsiteY6" fmla="*/ 0 h 3356813"/>
              <a:gd name="connsiteX7" fmla="*/ 3456000 w 3456000"/>
              <a:gd name="connsiteY7" fmla="*/ 0 h 3356813"/>
              <a:gd name="connsiteX8" fmla="*/ 1750334 w 3456000"/>
              <a:gd name="connsiteY8" fmla="*/ 488857 h 3356813"/>
              <a:gd name="connsiteX9" fmla="*/ 0 w 3456000"/>
              <a:gd name="connsiteY9" fmla="*/ 39898 h 3356813"/>
              <a:gd name="connsiteX10" fmla="*/ 0 w 3456000"/>
              <a:gd name="connsiteY10" fmla="*/ 0 h 3356813"/>
              <a:gd name="connsiteX0" fmla="*/ 0 w 3456000"/>
              <a:gd name="connsiteY0" fmla="*/ 132373 h 3356813"/>
              <a:gd name="connsiteX1" fmla="*/ 1750313 w 3456000"/>
              <a:gd name="connsiteY1" fmla="*/ 581327 h 3356813"/>
              <a:gd name="connsiteX2" fmla="*/ 3456000 w 3456000"/>
              <a:gd name="connsiteY2" fmla="*/ 137509 h 3356813"/>
              <a:gd name="connsiteX3" fmla="*/ 3456000 w 3456000"/>
              <a:gd name="connsiteY3" fmla="*/ 3356813 h 3356813"/>
              <a:gd name="connsiteX4" fmla="*/ 0 w 3456000"/>
              <a:gd name="connsiteY4" fmla="*/ 3356813 h 3356813"/>
              <a:gd name="connsiteX5" fmla="*/ 0 w 3456000"/>
              <a:gd name="connsiteY5" fmla="*/ 132373 h 3356813"/>
              <a:gd name="connsiteX6" fmla="*/ 0 w 3456000"/>
              <a:gd name="connsiteY6" fmla="*/ 0 h 3356813"/>
              <a:gd name="connsiteX7" fmla="*/ 3456000 w 3456000"/>
              <a:gd name="connsiteY7" fmla="*/ 0 h 3356813"/>
              <a:gd name="connsiteX8" fmla="*/ 0 w 3456000"/>
              <a:gd name="connsiteY8" fmla="*/ 39898 h 3356813"/>
              <a:gd name="connsiteX9" fmla="*/ 0 w 3456000"/>
              <a:gd name="connsiteY9" fmla="*/ 0 h 3356813"/>
              <a:gd name="connsiteX0" fmla="*/ 0 w 3456000"/>
              <a:gd name="connsiteY0" fmla="*/ 132373 h 3356813"/>
              <a:gd name="connsiteX1" fmla="*/ 1750313 w 3456000"/>
              <a:gd name="connsiteY1" fmla="*/ 581327 h 3356813"/>
              <a:gd name="connsiteX2" fmla="*/ 3456000 w 3456000"/>
              <a:gd name="connsiteY2" fmla="*/ 137509 h 3356813"/>
              <a:gd name="connsiteX3" fmla="*/ 3456000 w 3456000"/>
              <a:gd name="connsiteY3" fmla="*/ 3356813 h 3356813"/>
              <a:gd name="connsiteX4" fmla="*/ 0 w 3456000"/>
              <a:gd name="connsiteY4" fmla="*/ 3356813 h 3356813"/>
              <a:gd name="connsiteX5" fmla="*/ 0 w 3456000"/>
              <a:gd name="connsiteY5" fmla="*/ 132373 h 3356813"/>
              <a:gd name="connsiteX6" fmla="*/ 0 w 3456000"/>
              <a:gd name="connsiteY6" fmla="*/ 39898 h 3356813"/>
              <a:gd name="connsiteX7" fmla="*/ 3456000 w 3456000"/>
              <a:gd name="connsiteY7" fmla="*/ 0 h 3356813"/>
              <a:gd name="connsiteX8" fmla="*/ 0 w 3456000"/>
              <a:gd name="connsiteY8" fmla="*/ 39898 h 3356813"/>
              <a:gd name="connsiteX0" fmla="*/ 0 w 3456000"/>
              <a:gd name="connsiteY0" fmla="*/ 0 h 3224440"/>
              <a:gd name="connsiteX1" fmla="*/ 1750313 w 3456000"/>
              <a:gd name="connsiteY1" fmla="*/ 448954 h 3224440"/>
              <a:gd name="connsiteX2" fmla="*/ 3456000 w 3456000"/>
              <a:gd name="connsiteY2" fmla="*/ 5136 h 3224440"/>
              <a:gd name="connsiteX3" fmla="*/ 3456000 w 3456000"/>
              <a:gd name="connsiteY3" fmla="*/ 3224440 h 3224440"/>
              <a:gd name="connsiteX4" fmla="*/ 0 w 3456000"/>
              <a:gd name="connsiteY4" fmla="*/ 3224440 h 3224440"/>
              <a:gd name="connsiteX5" fmla="*/ 0 w 3456000"/>
              <a:gd name="connsiteY5" fmla="*/ 0 h 322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6000" h="3224440">
                <a:moveTo>
                  <a:pt x="0" y="0"/>
                </a:moveTo>
                <a:lnTo>
                  <a:pt x="1750313" y="448954"/>
                </a:lnTo>
                <a:lnTo>
                  <a:pt x="3456000" y="5136"/>
                </a:lnTo>
                <a:lnTo>
                  <a:pt x="3456000" y="3224440"/>
                </a:lnTo>
                <a:lnTo>
                  <a:pt x="0" y="3224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2" name="Полилиния: фигура 61">
            <a:extLst>
              <a:ext uri="{FF2B5EF4-FFF2-40B4-BE49-F238E27FC236}">
                <a16:creationId xmlns:a16="http://schemas.microsoft.com/office/drawing/2014/main" id="{A8EF17FB-881B-4FF5-A0F0-30A80EEB433F}"/>
              </a:ext>
            </a:extLst>
          </p:cNvPr>
          <p:cNvSpPr/>
          <p:nvPr/>
        </p:nvSpPr>
        <p:spPr>
          <a:xfrm flipV="1">
            <a:off x="912317" y="3008857"/>
            <a:ext cx="2878150" cy="467320"/>
          </a:xfrm>
          <a:custGeom>
            <a:avLst/>
            <a:gdLst>
              <a:gd name="connsiteX0" fmla="*/ 1677245 w 6232641"/>
              <a:gd name="connsiteY0" fmla="*/ 467320 h 805057"/>
              <a:gd name="connsiteX1" fmla="*/ 3138654 w 6232641"/>
              <a:gd name="connsiteY1" fmla="*/ 92470 h 805057"/>
              <a:gd name="connsiteX2" fmla="*/ 4555395 w 6232641"/>
              <a:gd name="connsiteY2" fmla="*/ 461104 h 805057"/>
              <a:gd name="connsiteX3" fmla="*/ 4555395 w 6232641"/>
              <a:gd name="connsiteY3" fmla="*/ 368640 h 805057"/>
              <a:gd name="connsiteX4" fmla="*/ 3138633 w 6232641"/>
              <a:gd name="connsiteY4" fmla="*/ 0 h 805057"/>
              <a:gd name="connsiteX5" fmla="*/ 1677245 w 6232641"/>
              <a:gd name="connsiteY5" fmla="*/ 374845 h 805057"/>
              <a:gd name="connsiteX6" fmla="*/ 5877280 w 6232641"/>
              <a:gd name="connsiteY6" fmla="*/ 805057 h 805057"/>
              <a:gd name="connsiteX7" fmla="*/ 6232641 w 6232641"/>
              <a:gd name="connsiteY7" fmla="*/ 805057 h 805057"/>
              <a:gd name="connsiteX8" fmla="*/ 4844320 w 6232641"/>
              <a:gd name="connsiteY8" fmla="*/ 443818 h 805057"/>
              <a:gd name="connsiteX9" fmla="*/ 4844320 w 6232641"/>
              <a:gd name="connsiteY9" fmla="*/ 536282 h 805057"/>
              <a:gd name="connsiteX10" fmla="*/ 0 w 6232641"/>
              <a:gd name="connsiteY10" fmla="*/ 805057 h 805057"/>
              <a:gd name="connsiteX11" fmla="*/ 360529 w 6232641"/>
              <a:gd name="connsiteY11" fmla="*/ 805057 h 805057"/>
              <a:gd name="connsiteX12" fmla="*/ 1388320 w 6232641"/>
              <a:gd name="connsiteY12" fmla="*/ 541429 h 805057"/>
              <a:gd name="connsiteX13" fmla="*/ 1388320 w 6232641"/>
              <a:gd name="connsiteY13" fmla="*/ 448954 h 805057"/>
              <a:gd name="connsiteX0" fmla="*/ 1677245 w 6232641"/>
              <a:gd name="connsiteY0" fmla="*/ 467320 h 805057"/>
              <a:gd name="connsiteX1" fmla="*/ 3138654 w 6232641"/>
              <a:gd name="connsiteY1" fmla="*/ 92470 h 805057"/>
              <a:gd name="connsiteX2" fmla="*/ 4555395 w 6232641"/>
              <a:gd name="connsiteY2" fmla="*/ 461104 h 805057"/>
              <a:gd name="connsiteX3" fmla="*/ 4555395 w 6232641"/>
              <a:gd name="connsiteY3" fmla="*/ 368640 h 805057"/>
              <a:gd name="connsiteX4" fmla="*/ 3138633 w 6232641"/>
              <a:gd name="connsiteY4" fmla="*/ 0 h 805057"/>
              <a:gd name="connsiteX5" fmla="*/ 1677245 w 6232641"/>
              <a:gd name="connsiteY5" fmla="*/ 374845 h 805057"/>
              <a:gd name="connsiteX6" fmla="*/ 1677245 w 6232641"/>
              <a:gd name="connsiteY6" fmla="*/ 467320 h 805057"/>
              <a:gd name="connsiteX7" fmla="*/ 4844320 w 6232641"/>
              <a:gd name="connsiteY7" fmla="*/ 536282 h 805057"/>
              <a:gd name="connsiteX8" fmla="*/ 6232641 w 6232641"/>
              <a:gd name="connsiteY8" fmla="*/ 805057 h 805057"/>
              <a:gd name="connsiteX9" fmla="*/ 4844320 w 6232641"/>
              <a:gd name="connsiteY9" fmla="*/ 443818 h 805057"/>
              <a:gd name="connsiteX10" fmla="*/ 4844320 w 6232641"/>
              <a:gd name="connsiteY10" fmla="*/ 536282 h 805057"/>
              <a:gd name="connsiteX11" fmla="*/ 0 w 6232641"/>
              <a:gd name="connsiteY11" fmla="*/ 805057 h 805057"/>
              <a:gd name="connsiteX12" fmla="*/ 360529 w 6232641"/>
              <a:gd name="connsiteY12" fmla="*/ 805057 h 805057"/>
              <a:gd name="connsiteX13" fmla="*/ 1388320 w 6232641"/>
              <a:gd name="connsiteY13" fmla="*/ 541429 h 805057"/>
              <a:gd name="connsiteX14" fmla="*/ 1388320 w 6232641"/>
              <a:gd name="connsiteY14" fmla="*/ 448954 h 805057"/>
              <a:gd name="connsiteX15" fmla="*/ 0 w 6232641"/>
              <a:gd name="connsiteY15" fmla="*/ 805057 h 805057"/>
              <a:gd name="connsiteX0" fmla="*/ 1677245 w 4844320"/>
              <a:gd name="connsiteY0" fmla="*/ 467320 h 805057"/>
              <a:gd name="connsiteX1" fmla="*/ 3138654 w 4844320"/>
              <a:gd name="connsiteY1" fmla="*/ 92470 h 805057"/>
              <a:gd name="connsiteX2" fmla="*/ 4555395 w 4844320"/>
              <a:gd name="connsiteY2" fmla="*/ 461104 h 805057"/>
              <a:gd name="connsiteX3" fmla="*/ 4555395 w 4844320"/>
              <a:gd name="connsiteY3" fmla="*/ 368640 h 805057"/>
              <a:gd name="connsiteX4" fmla="*/ 3138633 w 4844320"/>
              <a:gd name="connsiteY4" fmla="*/ 0 h 805057"/>
              <a:gd name="connsiteX5" fmla="*/ 1677245 w 4844320"/>
              <a:gd name="connsiteY5" fmla="*/ 374845 h 805057"/>
              <a:gd name="connsiteX6" fmla="*/ 1677245 w 4844320"/>
              <a:gd name="connsiteY6" fmla="*/ 467320 h 805057"/>
              <a:gd name="connsiteX7" fmla="*/ 4844320 w 4844320"/>
              <a:gd name="connsiteY7" fmla="*/ 536282 h 805057"/>
              <a:gd name="connsiteX8" fmla="*/ 4844320 w 4844320"/>
              <a:gd name="connsiteY8" fmla="*/ 443818 h 805057"/>
              <a:gd name="connsiteX9" fmla="*/ 4844320 w 4844320"/>
              <a:gd name="connsiteY9" fmla="*/ 536282 h 805057"/>
              <a:gd name="connsiteX10" fmla="*/ 0 w 4844320"/>
              <a:gd name="connsiteY10" fmla="*/ 805057 h 805057"/>
              <a:gd name="connsiteX11" fmla="*/ 360529 w 4844320"/>
              <a:gd name="connsiteY11" fmla="*/ 805057 h 805057"/>
              <a:gd name="connsiteX12" fmla="*/ 1388320 w 4844320"/>
              <a:gd name="connsiteY12" fmla="*/ 541429 h 805057"/>
              <a:gd name="connsiteX13" fmla="*/ 1388320 w 4844320"/>
              <a:gd name="connsiteY13" fmla="*/ 448954 h 805057"/>
              <a:gd name="connsiteX14" fmla="*/ 0 w 4844320"/>
              <a:gd name="connsiteY14" fmla="*/ 805057 h 805057"/>
              <a:gd name="connsiteX0" fmla="*/ 1677245 w 4555395"/>
              <a:gd name="connsiteY0" fmla="*/ 467320 h 805057"/>
              <a:gd name="connsiteX1" fmla="*/ 3138654 w 4555395"/>
              <a:gd name="connsiteY1" fmla="*/ 92470 h 805057"/>
              <a:gd name="connsiteX2" fmla="*/ 4555395 w 4555395"/>
              <a:gd name="connsiteY2" fmla="*/ 461104 h 805057"/>
              <a:gd name="connsiteX3" fmla="*/ 4555395 w 4555395"/>
              <a:gd name="connsiteY3" fmla="*/ 368640 h 805057"/>
              <a:gd name="connsiteX4" fmla="*/ 3138633 w 4555395"/>
              <a:gd name="connsiteY4" fmla="*/ 0 h 805057"/>
              <a:gd name="connsiteX5" fmla="*/ 1677245 w 4555395"/>
              <a:gd name="connsiteY5" fmla="*/ 374845 h 805057"/>
              <a:gd name="connsiteX6" fmla="*/ 1677245 w 4555395"/>
              <a:gd name="connsiteY6" fmla="*/ 467320 h 805057"/>
              <a:gd name="connsiteX7" fmla="*/ 0 w 4555395"/>
              <a:gd name="connsiteY7" fmla="*/ 805057 h 805057"/>
              <a:gd name="connsiteX8" fmla="*/ 360529 w 4555395"/>
              <a:gd name="connsiteY8" fmla="*/ 805057 h 805057"/>
              <a:gd name="connsiteX9" fmla="*/ 1388320 w 4555395"/>
              <a:gd name="connsiteY9" fmla="*/ 541429 h 805057"/>
              <a:gd name="connsiteX10" fmla="*/ 1388320 w 4555395"/>
              <a:gd name="connsiteY10" fmla="*/ 448954 h 805057"/>
              <a:gd name="connsiteX11" fmla="*/ 0 w 4555395"/>
              <a:gd name="connsiteY11" fmla="*/ 805057 h 805057"/>
              <a:gd name="connsiteX0" fmla="*/ 1677245 w 4555395"/>
              <a:gd name="connsiteY0" fmla="*/ 467320 h 805057"/>
              <a:gd name="connsiteX1" fmla="*/ 3138654 w 4555395"/>
              <a:gd name="connsiteY1" fmla="*/ 92470 h 805057"/>
              <a:gd name="connsiteX2" fmla="*/ 4555395 w 4555395"/>
              <a:gd name="connsiteY2" fmla="*/ 461104 h 805057"/>
              <a:gd name="connsiteX3" fmla="*/ 4555395 w 4555395"/>
              <a:gd name="connsiteY3" fmla="*/ 368640 h 805057"/>
              <a:gd name="connsiteX4" fmla="*/ 3138633 w 4555395"/>
              <a:gd name="connsiteY4" fmla="*/ 0 h 805057"/>
              <a:gd name="connsiteX5" fmla="*/ 1677245 w 4555395"/>
              <a:gd name="connsiteY5" fmla="*/ 374845 h 805057"/>
              <a:gd name="connsiteX6" fmla="*/ 1677245 w 4555395"/>
              <a:gd name="connsiteY6" fmla="*/ 467320 h 805057"/>
              <a:gd name="connsiteX7" fmla="*/ 0 w 4555395"/>
              <a:gd name="connsiteY7" fmla="*/ 805057 h 805057"/>
              <a:gd name="connsiteX8" fmla="*/ 360529 w 4555395"/>
              <a:gd name="connsiteY8" fmla="*/ 805057 h 805057"/>
              <a:gd name="connsiteX9" fmla="*/ 1388320 w 4555395"/>
              <a:gd name="connsiteY9" fmla="*/ 448954 h 805057"/>
              <a:gd name="connsiteX10" fmla="*/ 0 w 4555395"/>
              <a:gd name="connsiteY10" fmla="*/ 805057 h 805057"/>
              <a:gd name="connsiteX0" fmla="*/ 1677245 w 4555395"/>
              <a:gd name="connsiteY0" fmla="*/ 467320 h 805057"/>
              <a:gd name="connsiteX1" fmla="*/ 3138654 w 4555395"/>
              <a:gd name="connsiteY1" fmla="*/ 92470 h 805057"/>
              <a:gd name="connsiteX2" fmla="*/ 4555395 w 4555395"/>
              <a:gd name="connsiteY2" fmla="*/ 461104 h 805057"/>
              <a:gd name="connsiteX3" fmla="*/ 4555395 w 4555395"/>
              <a:gd name="connsiteY3" fmla="*/ 368640 h 805057"/>
              <a:gd name="connsiteX4" fmla="*/ 3138633 w 4555395"/>
              <a:gd name="connsiteY4" fmla="*/ 0 h 805057"/>
              <a:gd name="connsiteX5" fmla="*/ 1677245 w 4555395"/>
              <a:gd name="connsiteY5" fmla="*/ 374845 h 805057"/>
              <a:gd name="connsiteX6" fmla="*/ 1677245 w 4555395"/>
              <a:gd name="connsiteY6" fmla="*/ 467320 h 805057"/>
              <a:gd name="connsiteX7" fmla="*/ 0 w 4555395"/>
              <a:gd name="connsiteY7" fmla="*/ 805057 h 805057"/>
              <a:gd name="connsiteX8" fmla="*/ 360529 w 4555395"/>
              <a:gd name="connsiteY8" fmla="*/ 805057 h 805057"/>
              <a:gd name="connsiteX9" fmla="*/ 0 w 4555395"/>
              <a:gd name="connsiteY9" fmla="*/ 805057 h 805057"/>
              <a:gd name="connsiteX0" fmla="*/ 0 w 2878150"/>
              <a:gd name="connsiteY0" fmla="*/ 467320 h 467320"/>
              <a:gd name="connsiteX1" fmla="*/ 1461409 w 2878150"/>
              <a:gd name="connsiteY1" fmla="*/ 92470 h 467320"/>
              <a:gd name="connsiteX2" fmla="*/ 2878150 w 2878150"/>
              <a:gd name="connsiteY2" fmla="*/ 461104 h 467320"/>
              <a:gd name="connsiteX3" fmla="*/ 2878150 w 2878150"/>
              <a:gd name="connsiteY3" fmla="*/ 368640 h 467320"/>
              <a:gd name="connsiteX4" fmla="*/ 1461388 w 2878150"/>
              <a:gd name="connsiteY4" fmla="*/ 0 h 467320"/>
              <a:gd name="connsiteX5" fmla="*/ 0 w 2878150"/>
              <a:gd name="connsiteY5" fmla="*/ 374845 h 467320"/>
              <a:gd name="connsiteX6" fmla="*/ 0 w 2878150"/>
              <a:gd name="connsiteY6" fmla="*/ 467320 h 46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8150" h="467320">
                <a:moveTo>
                  <a:pt x="0" y="467320"/>
                </a:moveTo>
                <a:lnTo>
                  <a:pt x="1461409" y="92470"/>
                </a:lnTo>
                <a:lnTo>
                  <a:pt x="2878150" y="461104"/>
                </a:lnTo>
                <a:lnTo>
                  <a:pt x="2878150" y="368640"/>
                </a:lnTo>
                <a:lnTo>
                  <a:pt x="1461388" y="0"/>
                </a:lnTo>
                <a:lnTo>
                  <a:pt x="0" y="374845"/>
                </a:lnTo>
                <a:lnTo>
                  <a:pt x="0" y="467320"/>
                </a:lnTo>
                <a:close/>
              </a:path>
            </a:pathLst>
          </a:custGeom>
          <a:solidFill>
            <a:srgbClr val="369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07443C0-E636-46CC-92CC-F9D4EDD1DBD3}"/>
              </a:ext>
            </a:extLst>
          </p:cNvPr>
          <p:cNvSpPr txBox="1"/>
          <p:nvPr/>
        </p:nvSpPr>
        <p:spPr>
          <a:xfrm>
            <a:off x="885475" y="3854510"/>
            <a:ext cx="2592288" cy="301109"/>
          </a:xfrm>
          <a:prstGeom prst="snip1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None/>
              <a:defRPr sz="2400" b="0" i="0">
                <a:latin typeface="Oswald Medium" pitchFamily="2" charset="-52"/>
                <a:ea typeface="VTB Group Cond Book" panose="020B0506050504020204" pitchFamily="34" charset="77"/>
                <a:cs typeface="VTB Group Cond Light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000" b="1" dirty="0">
                <a:solidFill>
                  <a:srgbClr val="323232"/>
                </a:solidFill>
                <a:latin typeface="Trebuchet MS" panose="020B0603020202020204" pitchFamily="34" charset="0"/>
              </a:rPr>
              <a:t>Для сотрудников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2069285-9C3F-4AE1-B534-6751B9903299}"/>
              </a:ext>
            </a:extLst>
          </p:cNvPr>
          <p:cNvSpPr txBox="1"/>
          <p:nvPr/>
        </p:nvSpPr>
        <p:spPr>
          <a:xfrm>
            <a:off x="885475" y="4473172"/>
            <a:ext cx="3168000" cy="2064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ea typeface="VTB Group Cond Book" panose="020B0506050504020204" pitchFamily="34" charset="77"/>
                <a:cs typeface="VTB Group Cond Light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23232"/>
                </a:solidFill>
              </a:rPr>
              <a:t>Высвобождение времени сотрудников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23232"/>
                </a:solidFill>
              </a:rPr>
              <a:t>Эффективная организация совместной работы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23232"/>
                </a:solidFill>
              </a:rPr>
              <a:t>Сокращение ошибок и рутинных операций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23232"/>
                </a:solidFill>
              </a:rPr>
              <a:t>Разграничение зон ответственности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323232"/>
                </a:solidFill>
              </a:rPr>
              <a:t>Удобные и понятные интерфейсы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861C12D9-5B21-4170-BAA3-03C7844CE684}"/>
              </a:ext>
            </a:extLst>
          </p:cNvPr>
          <p:cNvSpPr/>
          <p:nvPr/>
        </p:nvSpPr>
        <p:spPr>
          <a:xfrm>
            <a:off x="491111" y="455361"/>
            <a:ext cx="62326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4000" dirty="0">
                <a:solidFill>
                  <a:srgbClr val="3698D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Выгоды</a:t>
            </a:r>
            <a:r>
              <a:rPr lang="ru-RU" sz="4000" dirty="0">
                <a:solidFill>
                  <a:srgbClr val="315897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32323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от внедрения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53DC7C3-A6BE-4C51-8944-102687F025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8" t="1" r="2027" b="-22667"/>
          <a:stretch/>
        </p:blipFill>
        <p:spPr>
          <a:xfrm>
            <a:off x="8124424" y="1566849"/>
            <a:ext cx="3444350" cy="2901245"/>
          </a:xfrm>
          <a:prstGeom prst="rect">
            <a:avLst/>
          </a:prstGeom>
        </p:spPr>
      </p:pic>
      <p:sp>
        <p:nvSpPr>
          <p:cNvPr id="68" name="Полилиния: фигура 67">
            <a:extLst>
              <a:ext uri="{FF2B5EF4-FFF2-40B4-BE49-F238E27FC236}">
                <a16:creationId xmlns:a16="http://schemas.microsoft.com/office/drawing/2014/main" id="{35644591-C9E9-41DA-9352-1E77608493EB}"/>
              </a:ext>
            </a:extLst>
          </p:cNvPr>
          <p:cNvSpPr/>
          <p:nvPr/>
        </p:nvSpPr>
        <p:spPr>
          <a:xfrm>
            <a:off x="8113424" y="3022906"/>
            <a:ext cx="3456000" cy="3224440"/>
          </a:xfrm>
          <a:custGeom>
            <a:avLst/>
            <a:gdLst>
              <a:gd name="connsiteX0" fmla="*/ 0 w 3456000"/>
              <a:gd name="connsiteY0" fmla="*/ 132373 h 3356813"/>
              <a:gd name="connsiteX1" fmla="*/ 1750313 w 3456000"/>
              <a:gd name="connsiteY1" fmla="*/ 581327 h 3356813"/>
              <a:gd name="connsiteX2" fmla="*/ 3456000 w 3456000"/>
              <a:gd name="connsiteY2" fmla="*/ 137509 h 3356813"/>
              <a:gd name="connsiteX3" fmla="*/ 3456000 w 3456000"/>
              <a:gd name="connsiteY3" fmla="*/ 3356813 h 3356813"/>
              <a:gd name="connsiteX4" fmla="*/ 0 w 3456000"/>
              <a:gd name="connsiteY4" fmla="*/ 3356813 h 3356813"/>
              <a:gd name="connsiteX5" fmla="*/ 0 w 3456000"/>
              <a:gd name="connsiteY5" fmla="*/ 0 h 3356813"/>
              <a:gd name="connsiteX6" fmla="*/ 3456000 w 3456000"/>
              <a:gd name="connsiteY6" fmla="*/ 0 h 3356813"/>
              <a:gd name="connsiteX7" fmla="*/ 3456000 w 3456000"/>
              <a:gd name="connsiteY7" fmla="*/ 45045 h 3356813"/>
              <a:gd name="connsiteX8" fmla="*/ 1750334 w 3456000"/>
              <a:gd name="connsiteY8" fmla="*/ 488857 h 3356813"/>
              <a:gd name="connsiteX9" fmla="*/ 0 w 3456000"/>
              <a:gd name="connsiteY9" fmla="*/ 39898 h 3356813"/>
              <a:gd name="connsiteX0" fmla="*/ 0 w 3456000"/>
              <a:gd name="connsiteY0" fmla="*/ 132373 h 3356813"/>
              <a:gd name="connsiteX1" fmla="*/ 1750313 w 3456000"/>
              <a:gd name="connsiteY1" fmla="*/ 581327 h 3356813"/>
              <a:gd name="connsiteX2" fmla="*/ 3456000 w 3456000"/>
              <a:gd name="connsiteY2" fmla="*/ 137509 h 3356813"/>
              <a:gd name="connsiteX3" fmla="*/ 3456000 w 3456000"/>
              <a:gd name="connsiteY3" fmla="*/ 3356813 h 3356813"/>
              <a:gd name="connsiteX4" fmla="*/ 0 w 3456000"/>
              <a:gd name="connsiteY4" fmla="*/ 3356813 h 3356813"/>
              <a:gd name="connsiteX5" fmla="*/ 0 w 3456000"/>
              <a:gd name="connsiteY5" fmla="*/ 132373 h 3356813"/>
              <a:gd name="connsiteX6" fmla="*/ 0 w 3456000"/>
              <a:gd name="connsiteY6" fmla="*/ 0 h 3356813"/>
              <a:gd name="connsiteX7" fmla="*/ 3456000 w 3456000"/>
              <a:gd name="connsiteY7" fmla="*/ 0 h 3356813"/>
              <a:gd name="connsiteX8" fmla="*/ 1750334 w 3456000"/>
              <a:gd name="connsiteY8" fmla="*/ 488857 h 3356813"/>
              <a:gd name="connsiteX9" fmla="*/ 0 w 3456000"/>
              <a:gd name="connsiteY9" fmla="*/ 39898 h 3356813"/>
              <a:gd name="connsiteX10" fmla="*/ 0 w 3456000"/>
              <a:gd name="connsiteY10" fmla="*/ 0 h 3356813"/>
              <a:gd name="connsiteX0" fmla="*/ 0 w 3456000"/>
              <a:gd name="connsiteY0" fmla="*/ 132373 h 3356813"/>
              <a:gd name="connsiteX1" fmla="*/ 1750313 w 3456000"/>
              <a:gd name="connsiteY1" fmla="*/ 581327 h 3356813"/>
              <a:gd name="connsiteX2" fmla="*/ 3456000 w 3456000"/>
              <a:gd name="connsiteY2" fmla="*/ 137509 h 3356813"/>
              <a:gd name="connsiteX3" fmla="*/ 3456000 w 3456000"/>
              <a:gd name="connsiteY3" fmla="*/ 3356813 h 3356813"/>
              <a:gd name="connsiteX4" fmla="*/ 0 w 3456000"/>
              <a:gd name="connsiteY4" fmla="*/ 3356813 h 3356813"/>
              <a:gd name="connsiteX5" fmla="*/ 0 w 3456000"/>
              <a:gd name="connsiteY5" fmla="*/ 132373 h 3356813"/>
              <a:gd name="connsiteX6" fmla="*/ 0 w 3456000"/>
              <a:gd name="connsiteY6" fmla="*/ 0 h 3356813"/>
              <a:gd name="connsiteX7" fmla="*/ 3456000 w 3456000"/>
              <a:gd name="connsiteY7" fmla="*/ 0 h 3356813"/>
              <a:gd name="connsiteX8" fmla="*/ 0 w 3456000"/>
              <a:gd name="connsiteY8" fmla="*/ 39898 h 3356813"/>
              <a:gd name="connsiteX9" fmla="*/ 0 w 3456000"/>
              <a:gd name="connsiteY9" fmla="*/ 0 h 3356813"/>
              <a:gd name="connsiteX0" fmla="*/ 0 w 3456000"/>
              <a:gd name="connsiteY0" fmla="*/ 132373 h 3356813"/>
              <a:gd name="connsiteX1" fmla="*/ 1750313 w 3456000"/>
              <a:gd name="connsiteY1" fmla="*/ 581327 h 3356813"/>
              <a:gd name="connsiteX2" fmla="*/ 3456000 w 3456000"/>
              <a:gd name="connsiteY2" fmla="*/ 137509 h 3356813"/>
              <a:gd name="connsiteX3" fmla="*/ 3456000 w 3456000"/>
              <a:gd name="connsiteY3" fmla="*/ 3356813 h 3356813"/>
              <a:gd name="connsiteX4" fmla="*/ 0 w 3456000"/>
              <a:gd name="connsiteY4" fmla="*/ 3356813 h 3356813"/>
              <a:gd name="connsiteX5" fmla="*/ 0 w 3456000"/>
              <a:gd name="connsiteY5" fmla="*/ 132373 h 3356813"/>
              <a:gd name="connsiteX6" fmla="*/ 0 w 3456000"/>
              <a:gd name="connsiteY6" fmla="*/ 39898 h 3356813"/>
              <a:gd name="connsiteX7" fmla="*/ 3456000 w 3456000"/>
              <a:gd name="connsiteY7" fmla="*/ 0 h 3356813"/>
              <a:gd name="connsiteX8" fmla="*/ 0 w 3456000"/>
              <a:gd name="connsiteY8" fmla="*/ 39898 h 3356813"/>
              <a:gd name="connsiteX0" fmla="*/ 0 w 3456000"/>
              <a:gd name="connsiteY0" fmla="*/ 0 h 3224440"/>
              <a:gd name="connsiteX1" fmla="*/ 1750313 w 3456000"/>
              <a:gd name="connsiteY1" fmla="*/ 448954 h 3224440"/>
              <a:gd name="connsiteX2" fmla="*/ 3456000 w 3456000"/>
              <a:gd name="connsiteY2" fmla="*/ 5136 h 3224440"/>
              <a:gd name="connsiteX3" fmla="*/ 3456000 w 3456000"/>
              <a:gd name="connsiteY3" fmla="*/ 3224440 h 3224440"/>
              <a:gd name="connsiteX4" fmla="*/ 0 w 3456000"/>
              <a:gd name="connsiteY4" fmla="*/ 3224440 h 3224440"/>
              <a:gd name="connsiteX5" fmla="*/ 0 w 3456000"/>
              <a:gd name="connsiteY5" fmla="*/ 0 h 322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6000" h="3224440">
                <a:moveTo>
                  <a:pt x="0" y="0"/>
                </a:moveTo>
                <a:lnTo>
                  <a:pt x="1750313" y="448954"/>
                </a:lnTo>
                <a:lnTo>
                  <a:pt x="3456000" y="5136"/>
                </a:lnTo>
                <a:lnTo>
                  <a:pt x="3456000" y="3224440"/>
                </a:lnTo>
                <a:lnTo>
                  <a:pt x="0" y="3224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9" name="Полилиния: фигура 68">
            <a:extLst>
              <a:ext uri="{FF2B5EF4-FFF2-40B4-BE49-F238E27FC236}">
                <a16:creationId xmlns:a16="http://schemas.microsoft.com/office/drawing/2014/main" id="{61863DE0-BDCD-4DA4-BDF6-4EBFEB5DFFB0}"/>
              </a:ext>
            </a:extLst>
          </p:cNvPr>
          <p:cNvSpPr/>
          <p:nvPr/>
        </p:nvSpPr>
        <p:spPr>
          <a:xfrm flipV="1">
            <a:off x="8402349" y="3008857"/>
            <a:ext cx="2878150" cy="467320"/>
          </a:xfrm>
          <a:custGeom>
            <a:avLst/>
            <a:gdLst>
              <a:gd name="connsiteX0" fmla="*/ 1677245 w 6232641"/>
              <a:gd name="connsiteY0" fmla="*/ 467320 h 805057"/>
              <a:gd name="connsiteX1" fmla="*/ 3138654 w 6232641"/>
              <a:gd name="connsiteY1" fmla="*/ 92470 h 805057"/>
              <a:gd name="connsiteX2" fmla="*/ 4555395 w 6232641"/>
              <a:gd name="connsiteY2" fmla="*/ 461104 h 805057"/>
              <a:gd name="connsiteX3" fmla="*/ 4555395 w 6232641"/>
              <a:gd name="connsiteY3" fmla="*/ 368640 h 805057"/>
              <a:gd name="connsiteX4" fmla="*/ 3138633 w 6232641"/>
              <a:gd name="connsiteY4" fmla="*/ 0 h 805057"/>
              <a:gd name="connsiteX5" fmla="*/ 1677245 w 6232641"/>
              <a:gd name="connsiteY5" fmla="*/ 374845 h 805057"/>
              <a:gd name="connsiteX6" fmla="*/ 5877280 w 6232641"/>
              <a:gd name="connsiteY6" fmla="*/ 805057 h 805057"/>
              <a:gd name="connsiteX7" fmla="*/ 6232641 w 6232641"/>
              <a:gd name="connsiteY7" fmla="*/ 805057 h 805057"/>
              <a:gd name="connsiteX8" fmla="*/ 4844320 w 6232641"/>
              <a:gd name="connsiteY8" fmla="*/ 443818 h 805057"/>
              <a:gd name="connsiteX9" fmla="*/ 4844320 w 6232641"/>
              <a:gd name="connsiteY9" fmla="*/ 536282 h 805057"/>
              <a:gd name="connsiteX10" fmla="*/ 0 w 6232641"/>
              <a:gd name="connsiteY10" fmla="*/ 805057 h 805057"/>
              <a:gd name="connsiteX11" fmla="*/ 360529 w 6232641"/>
              <a:gd name="connsiteY11" fmla="*/ 805057 h 805057"/>
              <a:gd name="connsiteX12" fmla="*/ 1388320 w 6232641"/>
              <a:gd name="connsiteY12" fmla="*/ 541429 h 805057"/>
              <a:gd name="connsiteX13" fmla="*/ 1388320 w 6232641"/>
              <a:gd name="connsiteY13" fmla="*/ 448954 h 805057"/>
              <a:gd name="connsiteX0" fmla="*/ 1677245 w 6232641"/>
              <a:gd name="connsiteY0" fmla="*/ 467320 h 805057"/>
              <a:gd name="connsiteX1" fmla="*/ 3138654 w 6232641"/>
              <a:gd name="connsiteY1" fmla="*/ 92470 h 805057"/>
              <a:gd name="connsiteX2" fmla="*/ 4555395 w 6232641"/>
              <a:gd name="connsiteY2" fmla="*/ 461104 h 805057"/>
              <a:gd name="connsiteX3" fmla="*/ 4555395 w 6232641"/>
              <a:gd name="connsiteY3" fmla="*/ 368640 h 805057"/>
              <a:gd name="connsiteX4" fmla="*/ 3138633 w 6232641"/>
              <a:gd name="connsiteY4" fmla="*/ 0 h 805057"/>
              <a:gd name="connsiteX5" fmla="*/ 1677245 w 6232641"/>
              <a:gd name="connsiteY5" fmla="*/ 374845 h 805057"/>
              <a:gd name="connsiteX6" fmla="*/ 1677245 w 6232641"/>
              <a:gd name="connsiteY6" fmla="*/ 467320 h 805057"/>
              <a:gd name="connsiteX7" fmla="*/ 4844320 w 6232641"/>
              <a:gd name="connsiteY7" fmla="*/ 536282 h 805057"/>
              <a:gd name="connsiteX8" fmla="*/ 6232641 w 6232641"/>
              <a:gd name="connsiteY8" fmla="*/ 805057 h 805057"/>
              <a:gd name="connsiteX9" fmla="*/ 4844320 w 6232641"/>
              <a:gd name="connsiteY9" fmla="*/ 443818 h 805057"/>
              <a:gd name="connsiteX10" fmla="*/ 4844320 w 6232641"/>
              <a:gd name="connsiteY10" fmla="*/ 536282 h 805057"/>
              <a:gd name="connsiteX11" fmla="*/ 0 w 6232641"/>
              <a:gd name="connsiteY11" fmla="*/ 805057 h 805057"/>
              <a:gd name="connsiteX12" fmla="*/ 360529 w 6232641"/>
              <a:gd name="connsiteY12" fmla="*/ 805057 h 805057"/>
              <a:gd name="connsiteX13" fmla="*/ 1388320 w 6232641"/>
              <a:gd name="connsiteY13" fmla="*/ 541429 h 805057"/>
              <a:gd name="connsiteX14" fmla="*/ 1388320 w 6232641"/>
              <a:gd name="connsiteY14" fmla="*/ 448954 h 805057"/>
              <a:gd name="connsiteX15" fmla="*/ 0 w 6232641"/>
              <a:gd name="connsiteY15" fmla="*/ 805057 h 805057"/>
              <a:gd name="connsiteX0" fmla="*/ 1677245 w 4844320"/>
              <a:gd name="connsiteY0" fmla="*/ 467320 h 805057"/>
              <a:gd name="connsiteX1" fmla="*/ 3138654 w 4844320"/>
              <a:gd name="connsiteY1" fmla="*/ 92470 h 805057"/>
              <a:gd name="connsiteX2" fmla="*/ 4555395 w 4844320"/>
              <a:gd name="connsiteY2" fmla="*/ 461104 h 805057"/>
              <a:gd name="connsiteX3" fmla="*/ 4555395 w 4844320"/>
              <a:gd name="connsiteY3" fmla="*/ 368640 h 805057"/>
              <a:gd name="connsiteX4" fmla="*/ 3138633 w 4844320"/>
              <a:gd name="connsiteY4" fmla="*/ 0 h 805057"/>
              <a:gd name="connsiteX5" fmla="*/ 1677245 w 4844320"/>
              <a:gd name="connsiteY5" fmla="*/ 374845 h 805057"/>
              <a:gd name="connsiteX6" fmla="*/ 1677245 w 4844320"/>
              <a:gd name="connsiteY6" fmla="*/ 467320 h 805057"/>
              <a:gd name="connsiteX7" fmla="*/ 4844320 w 4844320"/>
              <a:gd name="connsiteY7" fmla="*/ 536282 h 805057"/>
              <a:gd name="connsiteX8" fmla="*/ 4844320 w 4844320"/>
              <a:gd name="connsiteY8" fmla="*/ 443818 h 805057"/>
              <a:gd name="connsiteX9" fmla="*/ 4844320 w 4844320"/>
              <a:gd name="connsiteY9" fmla="*/ 536282 h 805057"/>
              <a:gd name="connsiteX10" fmla="*/ 0 w 4844320"/>
              <a:gd name="connsiteY10" fmla="*/ 805057 h 805057"/>
              <a:gd name="connsiteX11" fmla="*/ 360529 w 4844320"/>
              <a:gd name="connsiteY11" fmla="*/ 805057 h 805057"/>
              <a:gd name="connsiteX12" fmla="*/ 1388320 w 4844320"/>
              <a:gd name="connsiteY12" fmla="*/ 541429 h 805057"/>
              <a:gd name="connsiteX13" fmla="*/ 1388320 w 4844320"/>
              <a:gd name="connsiteY13" fmla="*/ 448954 h 805057"/>
              <a:gd name="connsiteX14" fmla="*/ 0 w 4844320"/>
              <a:gd name="connsiteY14" fmla="*/ 805057 h 805057"/>
              <a:gd name="connsiteX0" fmla="*/ 1677245 w 4555395"/>
              <a:gd name="connsiteY0" fmla="*/ 467320 h 805057"/>
              <a:gd name="connsiteX1" fmla="*/ 3138654 w 4555395"/>
              <a:gd name="connsiteY1" fmla="*/ 92470 h 805057"/>
              <a:gd name="connsiteX2" fmla="*/ 4555395 w 4555395"/>
              <a:gd name="connsiteY2" fmla="*/ 461104 h 805057"/>
              <a:gd name="connsiteX3" fmla="*/ 4555395 w 4555395"/>
              <a:gd name="connsiteY3" fmla="*/ 368640 h 805057"/>
              <a:gd name="connsiteX4" fmla="*/ 3138633 w 4555395"/>
              <a:gd name="connsiteY4" fmla="*/ 0 h 805057"/>
              <a:gd name="connsiteX5" fmla="*/ 1677245 w 4555395"/>
              <a:gd name="connsiteY5" fmla="*/ 374845 h 805057"/>
              <a:gd name="connsiteX6" fmla="*/ 1677245 w 4555395"/>
              <a:gd name="connsiteY6" fmla="*/ 467320 h 805057"/>
              <a:gd name="connsiteX7" fmla="*/ 0 w 4555395"/>
              <a:gd name="connsiteY7" fmla="*/ 805057 h 805057"/>
              <a:gd name="connsiteX8" fmla="*/ 360529 w 4555395"/>
              <a:gd name="connsiteY8" fmla="*/ 805057 h 805057"/>
              <a:gd name="connsiteX9" fmla="*/ 1388320 w 4555395"/>
              <a:gd name="connsiteY9" fmla="*/ 541429 h 805057"/>
              <a:gd name="connsiteX10" fmla="*/ 1388320 w 4555395"/>
              <a:gd name="connsiteY10" fmla="*/ 448954 h 805057"/>
              <a:gd name="connsiteX11" fmla="*/ 0 w 4555395"/>
              <a:gd name="connsiteY11" fmla="*/ 805057 h 805057"/>
              <a:gd name="connsiteX0" fmla="*/ 1677245 w 4555395"/>
              <a:gd name="connsiteY0" fmla="*/ 467320 h 805057"/>
              <a:gd name="connsiteX1" fmla="*/ 3138654 w 4555395"/>
              <a:gd name="connsiteY1" fmla="*/ 92470 h 805057"/>
              <a:gd name="connsiteX2" fmla="*/ 4555395 w 4555395"/>
              <a:gd name="connsiteY2" fmla="*/ 461104 h 805057"/>
              <a:gd name="connsiteX3" fmla="*/ 4555395 w 4555395"/>
              <a:gd name="connsiteY3" fmla="*/ 368640 h 805057"/>
              <a:gd name="connsiteX4" fmla="*/ 3138633 w 4555395"/>
              <a:gd name="connsiteY4" fmla="*/ 0 h 805057"/>
              <a:gd name="connsiteX5" fmla="*/ 1677245 w 4555395"/>
              <a:gd name="connsiteY5" fmla="*/ 374845 h 805057"/>
              <a:gd name="connsiteX6" fmla="*/ 1677245 w 4555395"/>
              <a:gd name="connsiteY6" fmla="*/ 467320 h 805057"/>
              <a:gd name="connsiteX7" fmla="*/ 0 w 4555395"/>
              <a:gd name="connsiteY7" fmla="*/ 805057 h 805057"/>
              <a:gd name="connsiteX8" fmla="*/ 360529 w 4555395"/>
              <a:gd name="connsiteY8" fmla="*/ 805057 h 805057"/>
              <a:gd name="connsiteX9" fmla="*/ 1388320 w 4555395"/>
              <a:gd name="connsiteY9" fmla="*/ 448954 h 805057"/>
              <a:gd name="connsiteX10" fmla="*/ 0 w 4555395"/>
              <a:gd name="connsiteY10" fmla="*/ 805057 h 805057"/>
              <a:gd name="connsiteX0" fmla="*/ 1677245 w 4555395"/>
              <a:gd name="connsiteY0" fmla="*/ 467320 h 805057"/>
              <a:gd name="connsiteX1" fmla="*/ 3138654 w 4555395"/>
              <a:gd name="connsiteY1" fmla="*/ 92470 h 805057"/>
              <a:gd name="connsiteX2" fmla="*/ 4555395 w 4555395"/>
              <a:gd name="connsiteY2" fmla="*/ 461104 h 805057"/>
              <a:gd name="connsiteX3" fmla="*/ 4555395 w 4555395"/>
              <a:gd name="connsiteY3" fmla="*/ 368640 h 805057"/>
              <a:gd name="connsiteX4" fmla="*/ 3138633 w 4555395"/>
              <a:gd name="connsiteY4" fmla="*/ 0 h 805057"/>
              <a:gd name="connsiteX5" fmla="*/ 1677245 w 4555395"/>
              <a:gd name="connsiteY5" fmla="*/ 374845 h 805057"/>
              <a:gd name="connsiteX6" fmla="*/ 1677245 w 4555395"/>
              <a:gd name="connsiteY6" fmla="*/ 467320 h 805057"/>
              <a:gd name="connsiteX7" fmla="*/ 0 w 4555395"/>
              <a:gd name="connsiteY7" fmla="*/ 805057 h 805057"/>
              <a:gd name="connsiteX8" fmla="*/ 360529 w 4555395"/>
              <a:gd name="connsiteY8" fmla="*/ 805057 h 805057"/>
              <a:gd name="connsiteX9" fmla="*/ 0 w 4555395"/>
              <a:gd name="connsiteY9" fmla="*/ 805057 h 805057"/>
              <a:gd name="connsiteX0" fmla="*/ 0 w 2878150"/>
              <a:gd name="connsiteY0" fmla="*/ 467320 h 467320"/>
              <a:gd name="connsiteX1" fmla="*/ 1461409 w 2878150"/>
              <a:gd name="connsiteY1" fmla="*/ 92470 h 467320"/>
              <a:gd name="connsiteX2" fmla="*/ 2878150 w 2878150"/>
              <a:gd name="connsiteY2" fmla="*/ 461104 h 467320"/>
              <a:gd name="connsiteX3" fmla="*/ 2878150 w 2878150"/>
              <a:gd name="connsiteY3" fmla="*/ 368640 h 467320"/>
              <a:gd name="connsiteX4" fmla="*/ 1461388 w 2878150"/>
              <a:gd name="connsiteY4" fmla="*/ 0 h 467320"/>
              <a:gd name="connsiteX5" fmla="*/ 0 w 2878150"/>
              <a:gd name="connsiteY5" fmla="*/ 374845 h 467320"/>
              <a:gd name="connsiteX6" fmla="*/ 0 w 2878150"/>
              <a:gd name="connsiteY6" fmla="*/ 467320 h 46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8150" h="467320">
                <a:moveTo>
                  <a:pt x="0" y="467320"/>
                </a:moveTo>
                <a:lnTo>
                  <a:pt x="1461409" y="92470"/>
                </a:lnTo>
                <a:lnTo>
                  <a:pt x="2878150" y="461104"/>
                </a:lnTo>
                <a:lnTo>
                  <a:pt x="2878150" y="368640"/>
                </a:lnTo>
                <a:lnTo>
                  <a:pt x="1461388" y="0"/>
                </a:lnTo>
                <a:lnTo>
                  <a:pt x="0" y="374845"/>
                </a:lnTo>
                <a:lnTo>
                  <a:pt x="0" y="467320"/>
                </a:lnTo>
                <a:close/>
              </a:path>
            </a:pathLst>
          </a:custGeom>
          <a:solidFill>
            <a:srgbClr val="369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E007B6-0702-4946-82F1-68BB01727394}"/>
              </a:ext>
            </a:extLst>
          </p:cNvPr>
          <p:cNvSpPr txBox="1"/>
          <p:nvPr/>
        </p:nvSpPr>
        <p:spPr>
          <a:xfrm>
            <a:off x="8400255" y="3854510"/>
            <a:ext cx="2520157" cy="301109"/>
          </a:xfrm>
          <a:prstGeom prst="snip1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None/>
              <a:defRPr sz="2000" b="1" i="0">
                <a:latin typeface="Trebuchet MS" panose="020B0603020202020204" pitchFamily="34" charset="0"/>
                <a:ea typeface="VTB Group Cond Book" panose="020B0506050504020204" pitchFamily="34" charset="77"/>
                <a:cs typeface="VTB Group Cond Light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>
                <a:solidFill>
                  <a:srgbClr val="323232"/>
                </a:solidFill>
              </a:rPr>
              <a:t>Для бизнеса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B07A99-0E2E-41C6-AD2F-3B34D85AFC34}"/>
              </a:ext>
            </a:extLst>
          </p:cNvPr>
          <p:cNvSpPr txBox="1"/>
          <p:nvPr/>
        </p:nvSpPr>
        <p:spPr>
          <a:xfrm>
            <a:off x="8400254" y="4473172"/>
            <a:ext cx="3672410" cy="1676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b="0" i="0">
                <a:ea typeface="VTB Group Cond Book" panose="020B0506050504020204" pitchFamily="34" charset="77"/>
                <a:cs typeface="VTB Group Cond Light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>
                <a:solidFill>
                  <a:srgbClr val="323232"/>
                </a:solidFill>
              </a:rPr>
              <a:t>Сокращение трат на бэк-офис</a:t>
            </a:r>
          </a:p>
          <a:p>
            <a:r>
              <a:rPr lang="ru-RU" dirty="0">
                <a:solidFill>
                  <a:srgbClr val="323232"/>
                </a:solidFill>
              </a:rPr>
              <a:t>Повышение доверия со стороны контрагентов и партнеров</a:t>
            </a:r>
          </a:p>
          <a:p>
            <a:r>
              <a:rPr lang="ru-RU" dirty="0">
                <a:solidFill>
                  <a:srgbClr val="323232"/>
                </a:solidFill>
              </a:rPr>
              <a:t>Уменьшение рисков</a:t>
            </a:r>
          </a:p>
          <a:p>
            <a:r>
              <a:rPr lang="ru-RU" dirty="0">
                <a:solidFill>
                  <a:srgbClr val="323232"/>
                </a:solidFill>
              </a:rPr>
              <a:t>Отчеты для оценки эффективности ЭДО </a:t>
            </a:r>
          </a:p>
          <a:p>
            <a:r>
              <a:rPr lang="ru-RU" dirty="0">
                <a:solidFill>
                  <a:srgbClr val="323232"/>
                </a:solidFill>
              </a:rPr>
              <a:t>Оптимизация бизнес-процессов компании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E25699-A905-45B2-AFA3-216A090981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91" r="5591"/>
          <a:stretch/>
        </p:blipFill>
        <p:spPr>
          <a:xfrm>
            <a:off x="4373908" y="1557338"/>
            <a:ext cx="3450880" cy="2231678"/>
          </a:xfrm>
          <a:prstGeom prst="rect">
            <a:avLst/>
          </a:prstGeom>
        </p:spPr>
      </p:pic>
      <p:sp>
        <p:nvSpPr>
          <p:cNvPr id="66" name="Полилиния: фигура 65">
            <a:extLst>
              <a:ext uri="{FF2B5EF4-FFF2-40B4-BE49-F238E27FC236}">
                <a16:creationId xmlns:a16="http://schemas.microsoft.com/office/drawing/2014/main" id="{724A7064-ED72-4EB6-88F7-44BE7692B613}"/>
              </a:ext>
            </a:extLst>
          </p:cNvPr>
          <p:cNvSpPr/>
          <p:nvPr/>
        </p:nvSpPr>
        <p:spPr>
          <a:xfrm>
            <a:off x="4373908" y="2781300"/>
            <a:ext cx="3456000" cy="4076700"/>
          </a:xfrm>
          <a:custGeom>
            <a:avLst/>
            <a:gdLst>
              <a:gd name="connsiteX0" fmla="*/ 0 w 3456000"/>
              <a:gd name="connsiteY0" fmla="*/ 132373 h 3356813"/>
              <a:gd name="connsiteX1" fmla="*/ 1750313 w 3456000"/>
              <a:gd name="connsiteY1" fmla="*/ 581327 h 3356813"/>
              <a:gd name="connsiteX2" fmla="*/ 3456000 w 3456000"/>
              <a:gd name="connsiteY2" fmla="*/ 137509 h 3356813"/>
              <a:gd name="connsiteX3" fmla="*/ 3456000 w 3456000"/>
              <a:gd name="connsiteY3" fmla="*/ 3356813 h 3356813"/>
              <a:gd name="connsiteX4" fmla="*/ 0 w 3456000"/>
              <a:gd name="connsiteY4" fmla="*/ 3356813 h 3356813"/>
              <a:gd name="connsiteX5" fmla="*/ 0 w 3456000"/>
              <a:gd name="connsiteY5" fmla="*/ 0 h 3356813"/>
              <a:gd name="connsiteX6" fmla="*/ 3456000 w 3456000"/>
              <a:gd name="connsiteY6" fmla="*/ 0 h 3356813"/>
              <a:gd name="connsiteX7" fmla="*/ 3456000 w 3456000"/>
              <a:gd name="connsiteY7" fmla="*/ 45045 h 3356813"/>
              <a:gd name="connsiteX8" fmla="*/ 1750334 w 3456000"/>
              <a:gd name="connsiteY8" fmla="*/ 488857 h 3356813"/>
              <a:gd name="connsiteX9" fmla="*/ 0 w 3456000"/>
              <a:gd name="connsiteY9" fmla="*/ 39898 h 3356813"/>
              <a:gd name="connsiteX0" fmla="*/ 0 w 3456000"/>
              <a:gd name="connsiteY0" fmla="*/ 132373 h 3356813"/>
              <a:gd name="connsiteX1" fmla="*/ 1750313 w 3456000"/>
              <a:gd name="connsiteY1" fmla="*/ 581327 h 3356813"/>
              <a:gd name="connsiteX2" fmla="*/ 3456000 w 3456000"/>
              <a:gd name="connsiteY2" fmla="*/ 137509 h 3356813"/>
              <a:gd name="connsiteX3" fmla="*/ 3456000 w 3456000"/>
              <a:gd name="connsiteY3" fmla="*/ 3356813 h 3356813"/>
              <a:gd name="connsiteX4" fmla="*/ 0 w 3456000"/>
              <a:gd name="connsiteY4" fmla="*/ 3356813 h 3356813"/>
              <a:gd name="connsiteX5" fmla="*/ 0 w 3456000"/>
              <a:gd name="connsiteY5" fmla="*/ 132373 h 3356813"/>
              <a:gd name="connsiteX6" fmla="*/ 0 w 3456000"/>
              <a:gd name="connsiteY6" fmla="*/ 0 h 3356813"/>
              <a:gd name="connsiteX7" fmla="*/ 3456000 w 3456000"/>
              <a:gd name="connsiteY7" fmla="*/ 0 h 3356813"/>
              <a:gd name="connsiteX8" fmla="*/ 1750334 w 3456000"/>
              <a:gd name="connsiteY8" fmla="*/ 488857 h 3356813"/>
              <a:gd name="connsiteX9" fmla="*/ 0 w 3456000"/>
              <a:gd name="connsiteY9" fmla="*/ 39898 h 3356813"/>
              <a:gd name="connsiteX10" fmla="*/ 0 w 3456000"/>
              <a:gd name="connsiteY10" fmla="*/ 0 h 3356813"/>
              <a:gd name="connsiteX0" fmla="*/ 0 w 3456000"/>
              <a:gd name="connsiteY0" fmla="*/ 132373 h 3356813"/>
              <a:gd name="connsiteX1" fmla="*/ 1750313 w 3456000"/>
              <a:gd name="connsiteY1" fmla="*/ 581327 h 3356813"/>
              <a:gd name="connsiteX2" fmla="*/ 3456000 w 3456000"/>
              <a:gd name="connsiteY2" fmla="*/ 137509 h 3356813"/>
              <a:gd name="connsiteX3" fmla="*/ 3456000 w 3456000"/>
              <a:gd name="connsiteY3" fmla="*/ 3356813 h 3356813"/>
              <a:gd name="connsiteX4" fmla="*/ 0 w 3456000"/>
              <a:gd name="connsiteY4" fmla="*/ 3356813 h 3356813"/>
              <a:gd name="connsiteX5" fmla="*/ 0 w 3456000"/>
              <a:gd name="connsiteY5" fmla="*/ 132373 h 3356813"/>
              <a:gd name="connsiteX6" fmla="*/ 0 w 3456000"/>
              <a:gd name="connsiteY6" fmla="*/ 0 h 3356813"/>
              <a:gd name="connsiteX7" fmla="*/ 3456000 w 3456000"/>
              <a:gd name="connsiteY7" fmla="*/ 0 h 3356813"/>
              <a:gd name="connsiteX8" fmla="*/ 0 w 3456000"/>
              <a:gd name="connsiteY8" fmla="*/ 39898 h 3356813"/>
              <a:gd name="connsiteX9" fmla="*/ 0 w 3456000"/>
              <a:gd name="connsiteY9" fmla="*/ 0 h 3356813"/>
              <a:gd name="connsiteX0" fmla="*/ 0 w 3456000"/>
              <a:gd name="connsiteY0" fmla="*/ 132373 h 3356813"/>
              <a:gd name="connsiteX1" fmla="*/ 1750313 w 3456000"/>
              <a:gd name="connsiteY1" fmla="*/ 581327 h 3356813"/>
              <a:gd name="connsiteX2" fmla="*/ 3456000 w 3456000"/>
              <a:gd name="connsiteY2" fmla="*/ 137509 h 3356813"/>
              <a:gd name="connsiteX3" fmla="*/ 3456000 w 3456000"/>
              <a:gd name="connsiteY3" fmla="*/ 3356813 h 3356813"/>
              <a:gd name="connsiteX4" fmla="*/ 0 w 3456000"/>
              <a:gd name="connsiteY4" fmla="*/ 3356813 h 3356813"/>
              <a:gd name="connsiteX5" fmla="*/ 0 w 3456000"/>
              <a:gd name="connsiteY5" fmla="*/ 132373 h 3356813"/>
              <a:gd name="connsiteX6" fmla="*/ 0 w 3456000"/>
              <a:gd name="connsiteY6" fmla="*/ 39898 h 3356813"/>
              <a:gd name="connsiteX7" fmla="*/ 3456000 w 3456000"/>
              <a:gd name="connsiteY7" fmla="*/ 0 h 3356813"/>
              <a:gd name="connsiteX8" fmla="*/ 0 w 3456000"/>
              <a:gd name="connsiteY8" fmla="*/ 39898 h 3356813"/>
              <a:gd name="connsiteX0" fmla="*/ 0 w 3456000"/>
              <a:gd name="connsiteY0" fmla="*/ 0 h 3224440"/>
              <a:gd name="connsiteX1" fmla="*/ 1750313 w 3456000"/>
              <a:gd name="connsiteY1" fmla="*/ 448954 h 3224440"/>
              <a:gd name="connsiteX2" fmla="*/ 3456000 w 3456000"/>
              <a:gd name="connsiteY2" fmla="*/ 5136 h 3224440"/>
              <a:gd name="connsiteX3" fmla="*/ 3456000 w 3456000"/>
              <a:gd name="connsiteY3" fmla="*/ 3224440 h 3224440"/>
              <a:gd name="connsiteX4" fmla="*/ 0 w 3456000"/>
              <a:gd name="connsiteY4" fmla="*/ 3224440 h 3224440"/>
              <a:gd name="connsiteX5" fmla="*/ 0 w 3456000"/>
              <a:gd name="connsiteY5" fmla="*/ 0 h 322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6000" h="3224440">
                <a:moveTo>
                  <a:pt x="0" y="0"/>
                </a:moveTo>
                <a:lnTo>
                  <a:pt x="1750313" y="448954"/>
                </a:lnTo>
                <a:lnTo>
                  <a:pt x="3456000" y="5136"/>
                </a:lnTo>
                <a:lnTo>
                  <a:pt x="3456000" y="3224440"/>
                </a:lnTo>
                <a:lnTo>
                  <a:pt x="0" y="3224440"/>
                </a:lnTo>
                <a:lnTo>
                  <a:pt x="0" y="0"/>
                </a:lnTo>
                <a:close/>
              </a:path>
            </a:pathLst>
          </a:custGeom>
          <a:solidFill>
            <a:srgbClr val="369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7" name="Полилиния: фигура 66">
            <a:extLst>
              <a:ext uri="{FF2B5EF4-FFF2-40B4-BE49-F238E27FC236}">
                <a16:creationId xmlns:a16="http://schemas.microsoft.com/office/drawing/2014/main" id="{F66FFF7F-FCB1-4ABE-88AE-A64ADA55CDDE}"/>
              </a:ext>
            </a:extLst>
          </p:cNvPr>
          <p:cNvSpPr/>
          <p:nvPr/>
        </p:nvSpPr>
        <p:spPr>
          <a:xfrm flipV="1">
            <a:off x="4662833" y="2780928"/>
            <a:ext cx="2878150" cy="564159"/>
          </a:xfrm>
          <a:custGeom>
            <a:avLst/>
            <a:gdLst>
              <a:gd name="connsiteX0" fmla="*/ 1677245 w 6232641"/>
              <a:gd name="connsiteY0" fmla="*/ 467320 h 805057"/>
              <a:gd name="connsiteX1" fmla="*/ 3138654 w 6232641"/>
              <a:gd name="connsiteY1" fmla="*/ 92470 h 805057"/>
              <a:gd name="connsiteX2" fmla="*/ 4555395 w 6232641"/>
              <a:gd name="connsiteY2" fmla="*/ 461104 h 805057"/>
              <a:gd name="connsiteX3" fmla="*/ 4555395 w 6232641"/>
              <a:gd name="connsiteY3" fmla="*/ 368640 h 805057"/>
              <a:gd name="connsiteX4" fmla="*/ 3138633 w 6232641"/>
              <a:gd name="connsiteY4" fmla="*/ 0 h 805057"/>
              <a:gd name="connsiteX5" fmla="*/ 1677245 w 6232641"/>
              <a:gd name="connsiteY5" fmla="*/ 374845 h 805057"/>
              <a:gd name="connsiteX6" fmla="*/ 5877280 w 6232641"/>
              <a:gd name="connsiteY6" fmla="*/ 805057 h 805057"/>
              <a:gd name="connsiteX7" fmla="*/ 6232641 w 6232641"/>
              <a:gd name="connsiteY7" fmla="*/ 805057 h 805057"/>
              <a:gd name="connsiteX8" fmla="*/ 4844320 w 6232641"/>
              <a:gd name="connsiteY8" fmla="*/ 443818 h 805057"/>
              <a:gd name="connsiteX9" fmla="*/ 4844320 w 6232641"/>
              <a:gd name="connsiteY9" fmla="*/ 536282 h 805057"/>
              <a:gd name="connsiteX10" fmla="*/ 0 w 6232641"/>
              <a:gd name="connsiteY10" fmla="*/ 805057 h 805057"/>
              <a:gd name="connsiteX11" fmla="*/ 360529 w 6232641"/>
              <a:gd name="connsiteY11" fmla="*/ 805057 h 805057"/>
              <a:gd name="connsiteX12" fmla="*/ 1388320 w 6232641"/>
              <a:gd name="connsiteY12" fmla="*/ 541429 h 805057"/>
              <a:gd name="connsiteX13" fmla="*/ 1388320 w 6232641"/>
              <a:gd name="connsiteY13" fmla="*/ 448954 h 805057"/>
              <a:gd name="connsiteX0" fmla="*/ 1677245 w 6232641"/>
              <a:gd name="connsiteY0" fmla="*/ 467320 h 805057"/>
              <a:gd name="connsiteX1" fmla="*/ 3138654 w 6232641"/>
              <a:gd name="connsiteY1" fmla="*/ 92470 h 805057"/>
              <a:gd name="connsiteX2" fmla="*/ 4555395 w 6232641"/>
              <a:gd name="connsiteY2" fmla="*/ 461104 h 805057"/>
              <a:gd name="connsiteX3" fmla="*/ 4555395 w 6232641"/>
              <a:gd name="connsiteY3" fmla="*/ 368640 h 805057"/>
              <a:gd name="connsiteX4" fmla="*/ 3138633 w 6232641"/>
              <a:gd name="connsiteY4" fmla="*/ 0 h 805057"/>
              <a:gd name="connsiteX5" fmla="*/ 1677245 w 6232641"/>
              <a:gd name="connsiteY5" fmla="*/ 374845 h 805057"/>
              <a:gd name="connsiteX6" fmla="*/ 1677245 w 6232641"/>
              <a:gd name="connsiteY6" fmla="*/ 467320 h 805057"/>
              <a:gd name="connsiteX7" fmla="*/ 4844320 w 6232641"/>
              <a:gd name="connsiteY7" fmla="*/ 536282 h 805057"/>
              <a:gd name="connsiteX8" fmla="*/ 6232641 w 6232641"/>
              <a:gd name="connsiteY8" fmla="*/ 805057 h 805057"/>
              <a:gd name="connsiteX9" fmla="*/ 4844320 w 6232641"/>
              <a:gd name="connsiteY9" fmla="*/ 443818 h 805057"/>
              <a:gd name="connsiteX10" fmla="*/ 4844320 w 6232641"/>
              <a:gd name="connsiteY10" fmla="*/ 536282 h 805057"/>
              <a:gd name="connsiteX11" fmla="*/ 0 w 6232641"/>
              <a:gd name="connsiteY11" fmla="*/ 805057 h 805057"/>
              <a:gd name="connsiteX12" fmla="*/ 360529 w 6232641"/>
              <a:gd name="connsiteY12" fmla="*/ 805057 h 805057"/>
              <a:gd name="connsiteX13" fmla="*/ 1388320 w 6232641"/>
              <a:gd name="connsiteY13" fmla="*/ 541429 h 805057"/>
              <a:gd name="connsiteX14" fmla="*/ 1388320 w 6232641"/>
              <a:gd name="connsiteY14" fmla="*/ 448954 h 805057"/>
              <a:gd name="connsiteX15" fmla="*/ 0 w 6232641"/>
              <a:gd name="connsiteY15" fmla="*/ 805057 h 805057"/>
              <a:gd name="connsiteX0" fmla="*/ 1677245 w 4844320"/>
              <a:gd name="connsiteY0" fmla="*/ 467320 h 805057"/>
              <a:gd name="connsiteX1" fmla="*/ 3138654 w 4844320"/>
              <a:gd name="connsiteY1" fmla="*/ 92470 h 805057"/>
              <a:gd name="connsiteX2" fmla="*/ 4555395 w 4844320"/>
              <a:gd name="connsiteY2" fmla="*/ 461104 h 805057"/>
              <a:gd name="connsiteX3" fmla="*/ 4555395 w 4844320"/>
              <a:gd name="connsiteY3" fmla="*/ 368640 h 805057"/>
              <a:gd name="connsiteX4" fmla="*/ 3138633 w 4844320"/>
              <a:gd name="connsiteY4" fmla="*/ 0 h 805057"/>
              <a:gd name="connsiteX5" fmla="*/ 1677245 w 4844320"/>
              <a:gd name="connsiteY5" fmla="*/ 374845 h 805057"/>
              <a:gd name="connsiteX6" fmla="*/ 1677245 w 4844320"/>
              <a:gd name="connsiteY6" fmla="*/ 467320 h 805057"/>
              <a:gd name="connsiteX7" fmla="*/ 4844320 w 4844320"/>
              <a:gd name="connsiteY7" fmla="*/ 536282 h 805057"/>
              <a:gd name="connsiteX8" fmla="*/ 4844320 w 4844320"/>
              <a:gd name="connsiteY8" fmla="*/ 443818 h 805057"/>
              <a:gd name="connsiteX9" fmla="*/ 4844320 w 4844320"/>
              <a:gd name="connsiteY9" fmla="*/ 536282 h 805057"/>
              <a:gd name="connsiteX10" fmla="*/ 0 w 4844320"/>
              <a:gd name="connsiteY10" fmla="*/ 805057 h 805057"/>
              <a:gd name="connsiteX11" fmla="*/ 360529 w 4844320"/>
              <a:gd name="connsiteY11" fmla="*/ 805057 h 805057"/>
              <a:gd name="connsiteX12" fmla="*/ 1388320 w 4844320"/>
              <a:gd name="connsiteY12" fmla="*/ 541429 h 805057"/>
              <a:gd name="connsiteX13" fmla="*/ 1388320 w 4844320"/>
              <a:gd name="connsiteY13" fmla="*/ 448954 h 805057"/>
              <a:gd name="connsiteX14" fmla="*/ 0 w 4844320"/>
              <a:gd name="connsiteY14" fmla="*/ 805057 h 805057"/>
              <a:gd name="connsiteX0" fmla="*/ 1677245 w 4555395"/>
              <a:gd name="connsiteY0" fmla="*/ 467320 h 805057"/>
              <a:gd name="connsiteX1" fmla="*/ 3138654 w 4555395"/>
              <a:gd name="connsiteY1" fmla="*/ 92470 h 805057"/>
              <a:gd name="connsiteX2" fmla="*/ 4555395 w 4555395"/>
              <a:gd name="connsiteY2" fmla="*/ 461104 h 805057"/>
              <a:gd name="connsiteX3" fmla="*/ 4555395 w 4555395"/>
              <a:gd name="connsiteY3" fmla="*/ 368640 h 805057"/>
              <a:gd name="connsiteX4" fmla="*/ 3138633 w 4555395"/>
              <a:gd name="connsiteY4" fmla="*/ 0 h 805057"/>
              <a:gd name="connsiteX5" fmla="*/ 1677245 w 4555395"/>
              <a:gd name="connsiteY5" fmla="*/ 374845 h 805057"/>
              <a:gd name="connsiteX6" fmla="*/ 1677245 w 4555395"/>
              <a:gd name="connsiteY6" fmla="*/ 467320 h 805057"/>
              <a:gd name="connsiteX7" fmla="*/ 0 w 4555395"/>
              <a:gd name="connsiteY7" fmla="*/ 805057 h 805057"/>
              <a:gd name="connsiteX8" fmla="*/ 360529 w 4555395"/>
              <a:gd name="connsiteY8" fmla="*/ 805057 h 805057"/>
              <a:gd name="connsiteX9" fmla="*/ 1388320 w 4555395"/>
              <a:gd name="connsiteY9" fmla="*/ 541429 h 805057"/>
              <a:gd name="connsiteX10" fmla="*/ 1388320 w 4555395"/>
              <a:gd name="connsiteY10" fmla="*/ 448954 h 805057"/>
              <a:gd name="connsiteX11" fmla="*/ 0 w 4555395"/>
              <a:gd name="connsiteY11" fmla="*/ 805057 h 805057"/>
              <a:gd name="connsiteX0" fmla="*/ 1677245 w 4555395"/>
              <a:gd name="connsiteY0" fmla="*/ 467320 h 805057"/>
              <a:gd name="connsiteX1" fmla="*/ 3138654 w 4555395"/>
              <a:gd name="connsiteY1" fmla="*/ 92470 h 805057"/>
              <a:gd name="connsiteX2" fmla="*/ 4555395 w 4555395"/>
              <a:gd name="connsiteY2" fmla="*/ 461104 h 805057"/>
              <a:gd name="connsiteX3" fmla="*/ 4555395 w 4555395"/>
              <a:gd name="connsiteY3" fmla="*/ 368640 h 805057"/>
              <a:gd name="connsiteX4" fmla="*/ 3138633 w 4555395"/>
              <a:gd name="connsiteY4" fmla="*/ 0 h 805057"/>
              <a:gd name="connsiteX5" fmla="*/ 1677245 w 4555395"/>
              <a:gd name="connsiteY5" fmla="*/ 374845 h 805057"/>
              <a:gd name="connsiteX6" fmla="*/ 1677245 w 4555395"/>
              <a:gd name="connsiteY6" fmla="*/ 467320 h 805057"/>
              <a:gd name="connsiteX7" fmla="*/ 0 w 4555395"/>
              <a:gd name="connsiteY7" fmla="*/ 805057 h 805057"/>
              <a:gd name="connsiteX8" fmla="*/ 360529 w 4555395"/>
              <a:gd name="connsiteY8" fmla="*/ 805057 h 805057"/>
              <a:gd name="connsiteX9" fmla="*/ 1388320 w 4555395"/>
              <a:gd name="connsiteY9" fmla="*/ 448954 h 805057"/>
              <a:gd name="connsiteX10" fmla="*/ 0 w 4555395"/>
              <a:gd name="connsiteY10" fmla="*/ 805057 h 805057"/>
              <a:gd name="connsiteX0" fmla="*/ 1677245 w 4555395"/>
              <a:gd name="connsiteY0" fmla="*/ 467320 h 805057"/>
              <a:gd name="connsiteX1" fmla="*/ 3138654 w 4555395"/>
              <a:gd name="connsiteY1" fmla="*/ 92470 h 805057"/>
              <a:gd name="connsiteX2" fmla="*/ 4555395 w 4555395"/>
              <a:gd name="connsiteY2" fmla="*/ 461104 h 805057"/>
              <a:gd name="connsiteX3" fmla="*/ 4555395 w 4555395"/>
              <a:gd name="connsiteY3" fmla="*/ 368640 h 805057"/>
              <a:gd name="connsiteX4" fmla="*/ 3138633 w 4555395"/>
              <a:gd name="connsiteY4" fmla="*/ 0 h 805057"/>
              <a:gd name="connsiteX5" fmla="*/ 1677245 w 4555395"/>
              <a:gd name="connsiteY5" fmla="*/ 374845 h 805057"/>
              <a:gd name="connsiteX6" fmla="*/ 1677245 w 4555395"/>
              <a:gd name="connsiteY6" fmla="*/ 467320 h 805057"/>
              <a:gd name="connsiteX7" fmla="*/ 0 w 4555395"/>
              <a:gd name="connsiteY7" fmla="*/ 805057 h 805057"/>
              <a:gd name="connsiteX8" fmla="*/ 360529 w 4555395"/>
              <a:gd name="connsiteY8" fmla="*/ 805057 h 805057"/>
              <a:gd name="connsiteX9" fmla="*/ 0 w 4555395"/>
              <a:gd name="connsiteY9" fmla="*/ 805057 h 805057"/>
              <a:gd name="connsiteX0" fmla="*/ 0 w 2878150"/>
              <a:gd name="connsiteY0" fmla="*/ 467320 h 467320"/>
              <a:gd name="connsiteX1" fmla="*/ 1461409 w 2878150"/>
              <a:gd name="connsiteY1" fmla="*/ 92470 h 467320"/>
              <a:gd name="connsiteX2" fmla="*/ 2878150 w 2878150"/>
              <a:gd name="connsiteY2" fmla="*/ 461104 h 467320"/>
              <a:gd name="connsiteX3" fmla="*/ 2878150 w 2878150"/>
              <a:gd name="connsiteY3" fmla="*/ 368640 h 467320"/>
              <a:gd name="connsiteX4" fmla="*/ 1461388 w 2878150"/>
              <a:gd name="connsiteY4" fmla="*/ 0 h 467320"/>
              <a:gd name="connsiteX5" fmla="*/ 0 w 2878150"/>
              <a:gd name="connsiteY5" fmla="*/ 374845 h 467320"/>
              <a:gd name="connsiteX6" fmla="*/ 0 w 2878150"/>
              <a:gd name="connsiteY6" fmla="*/ 467320 h 46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8150" h="467320">
                <a:moveTo>
                  <a:pt x="0" y="467320"/>
                </a:moveTo>
                <a:lnTo>
                  <a:pt x="1461409" y="92470"/>
                </a:lnTo>
                <a:lnTo>
                  <a:pt x="2878150" y="461104"/>
                </a:lnTo>
                <a:lnTo>
                  <a:pt x="2878150" y="368640"/>
                </a:lnTo>
                <a:lnTo>
                  <a:pt x="1461388" y="0"/>
                </a:lnTo>
                <a:lnTo>
                  <a:pt x="0" y="374845"/>
                </a:lnTo>
                <a:lnTo>
                  <a:pt x="0" y="4673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7F5C45-1792-466C-966F-BE2708CE4CC9}"/>
              </a:ext>
            </a:extLst>
          </p:cNvPr>
          <p:cNvSpPr txBox="1"/>
          <p:nvPr/>
        </p:nvSpPr>
        <p:spPr>
          <a:xfrm>
            <a:off x="4661907" y="3484413"/>
            <a:ext cx="3089985" cy="301109"/>
          </a:xfrm>
          <a:prstGeom prst="snip1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None/>
              <a:defRPr sz="2000" b="1" i="0">
                <a:latin typeface="Trebuchet MS" panose="020B0603020202020204" pitchFamily="34" charset="0"/>
                <a:ea typeface="VTB Group Cond Book" panose="020B0506050504020204" pitchFamily="34" charset="77"/>
                <a:cs typeface="VTB Group Cond Light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>
                <a:solidFill>
                  <a:schemeClr val="bg1"/>
                </a:solidFill>
              </a:rPr>
              <a:t>Для руководителей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9118B53-3020-40A6-88D0-80C274868B91}"/>
              </a:ext>
            </a:extLst>
          </p:cNvPr>
          <p:cNvSpPr txBox="1"/>
          <p:nvPr/>
        </p:nvSpPr>
        <p:spPr>
          <a:xfrm>
            <a:off x="4661908" y="4103075"/>
            <a:ext cx="3089984" cy="2580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b="0" i="0">
                <a:ea typeface="VTB Group Cond Book" panose="020B0506050504020204" pitchFamily="34" charset="77"/>
                <a:cs typeface="VTB Group Cond Light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buClr>
                <a:schemeClr val="bg1"/>
              </a:buClr>
            </a:pPr>
            <a:r>
              <a:rPr lang="ru-RU" dirty="0">
                <a:solidFill>
                  <a:schemeClr val="bg1"/>
                </a:solidFill>
              </a:rPr>
              <a:t>Простое управление задачами и поручениями</a:t>
            </a:r>
          </a:p>
          <a:p>
            <a:pPr>
              <a:buClr>
                <a:schemeClr val="bg1"/>
              </a:buClr>
            </a:pPr>
            <a:r>
              <a:rPr lang="ru-RU" dirty="0">
                <a:solidFill>
                  <a:schemeClr val="bg1"/>
                </a:solidFill>
              </a:rPr>
              <a:t>Автоматизированный контроль сроков</a:t>
            </a:r>
          </a:p>
          <a:p>
            <a:pPr>
              <a:buClr>
                <a:schemeClr val="bg1"/>
              </a:buClr>
            </a:pPr>
            <a:r>
              <a:rPr lang="ru-RU" dirty="0">
                <a:solidFill>
                  <a:schemeClr val="bg1"/>
                </a:solidFill>
              </a:rPr>
              <a:t>Повышение исполнительской дисциплины</a:t>
            </a:r>
          </a:p>
          <a:p>
            <a:pPr>
              <a:buClr>
                <a:schemeClr val="bg1"/>
              </a:buClr>
            </a:pPr>
            <a:r>
              <a:rPr lang="ru-RU" dirty="0">
                <a:solidFill>
                  <a:schemeClr val="bg1"/>
                </a:solidFill>
              </a:rPr>
              <a:t>Учет затраченного времени</a:t>
            </a:r>
          </a:p>
          <a:p>
            <a:pPr>
              <a:buClr>
                <a:schemeClr val="bg1"/>
              </a:buClr>
            </a:pPr>
            <a:r>
              <a:rPr lang="ru-RU" dirty="0">
                <a:solidFill>
                  <a:schemeClr val="bg1"/>
                </a:solidFill>
              </a:rPr>
              <a:t>Понятные зоны ответственности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для подразделений</a:t>
            </a:r>
          </a:p>
          <a:p>
            <a:pPr>
              <a:buClr>
                <a:schemeClr val="bg1"/>
              </a:buClr>
            </a:pPr>
            <a:r>
              <a:rPr lang="ru-RU" dirty="0">
                <a:solidFill>
                  <a:schemeClr val="bg1"/>
                </a:solidFill>
              </a:rPr>
              <a:t>Ускорение договорной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3416147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9CE72E2-1633-41C4-A381-312A8CE509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" r="33173"/>
          <a:stretch/>
        </p:blipFill>
        <p:spPr>
          <a:xfrm>
            <a:off x="-1541" y="1453106"/>
            <a:ext cx="5404894" cy="5404894"/>
          </a:xfrm>
          <a:custGeom>
            <a:avLst/>
            <a:gdLst>
              <a:gd name="connsiteX0" fmla="*/ 0 w 5404894"/>
              <a:gd name="connsiteY0" fmla="*/ 0 h 5404894"/>
              <a:gd name="connsiteX1" fmla="*/ 5404894 w 5404894"/>
              <a:gd name="connsiteY1" fmla="*/ 5404894 h 5404894"/>
              <a:gd name="connsiteX2" fmla="*/ 0 w 5404894"/>
              <a:gd name="connsiteY2" fmla="*/ 5404894 h 540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04894" h="5404894">
                <a:moveTo>
                  <a:pt x="0" y="0"/>
                </a:moveTo>
                <a:lnTo>
                  <a:pt x="5404894" y="5404894"/>
                </a:lnTo>
                <a:lnTo>
                  <a:pt x="0" y="5404894"/>
                </a:lnTo>
                <a:close/>
              </a:path>
            </a:pathLst>
          </a:custGeom>
        </p:spPr>
      </p:pic>
      <p:sp>
        <p:nvSpPr>
          <p:cNvPr id="44" name="Rectangle 1">
            <a:extLst>
              <a:ext uri="{FF2B5EF4-FFF2-40B4-BE49-F238E27FC236}">
                <a16:creationId xmlns:a16="http://schemas.microsoft.com/office/drawing/2014/main" id="{B37763EF-42EB-4A41-8D7B-024680FC5F47}"/>
              </a:ext>
            </a:extLst>
          </p:cNvPr>
          <p:cNvSpPr/>
          <p:nvPr/>
        </p:nvSpPr>
        <p:spPr>
          <a:xfrm>
            <a:off x="5954426" y="1857188"/>
            <a:ext cx="4894674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1200"/>
              </a:spcAft>
              <a:buClr>
                <a:srgbClr val="3698D4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Российская компания. Поддержка решений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гарантирована вне зависимости от внешнеполитический конъюнктуры.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Clr>
                <a:srgbClr val="3698D4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Полное соответствие требованиям импортозамещения. Продукт входит в реестр отечественного ПО.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Clr>
                <a:srgbClr val="3698D4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Независимость от импортного ПО. Может быть развернута на ОС семейства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Linux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с использованием независимой от санкций СУБД.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Clr>
                <a:srgbClr val="3698D4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Безопасные облака.  Работает в отечественном облаке от вендора или на собственных серверах заказчика.</a:t>
            </a:r>
          </a:p>
        </p:txBody>
      </p:sp>
      <p:sp>
        <p:nvSpPr>
          <p:cNvPr id="48" name="Google Shape;483;p19">
            <a:extLst>
              <a:ext uri="{FF2B5EF4-FFF2-40B4-BE49-F238E27FC236}">
                <a16:creationId xmlns:a16="http://schemas.microsoft.com/office/drawing/2014/main" id="{D2E48060-0EBE-406F-9762-1C1153836CF7}"/>
              </a:ext>
            </a:extLst>
          </p:cNvPr>
          <p:cNvSpPr txBox="1"/>
          <p:nvPr/>
        </p:nvSpPr>
        <p:spPr>
          <a:xfrm>
            <a:off x="5951984" y="523209"/>
            <a:ext cx="5904656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Aft>
                <a:spcPts val="800"/>
              </a:spcAft>
              <a:defRPr sz="3400" b="1">
                <a:solidFill>
                  <a:srgbClr val="3698D4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b="0" dirty="0">
                <a:sym typeface="Montserrat"/>
              </a:rPr>
              <a:t>Преимущества </a:t>
            </a:r>
            <a:r>
              <a:rPr lang="en-US" b="0" dirty="0" err="1">
                <a:sym typeface="Montserrat"/>
              </a:rPr>
              <a:t>Comindware</a:t>
            </a:r>
            <a:r>
              <a:rPr lang="ru-RU" b="0" dirty="0">
                <a:sym typeface="Montserrat"/>
              </a:rPr>
              <a:t>:</a:t>
            </a:r>
            <a:endParaRPr lang="en-US" b="0" dirty="0">
              <a:sym typeface="Montserrat"/>
            </a:endParaRPr>
          </a:p>
        </p:txBody>
      </p:sp>
      <p:grpSp>
        <p:nvGrpSpPr>
          <p:cNvPr id="58" name="Group 7">
            <a:extLst>
              <a:ext uri="{FF2B5EF4-FFF2-40B4-BE49-F238E27FC236}">
                <a16:creationId xmlns:a16="http://schemas.microsoft.com/office/drawing/2014/main" id="{F89CB2F1-2B65-4C82-B31F-4ABDD5B779BE}"/>
              </a:ext>
            </a:extLst>
          </p:cNvPr>
          <p:cNvGrpSpPr/>
          <p:nvPr/>
        </p:nvGrpSpPr>
        <p:grpSpPr>
          <a:xfrm>
            <a:off x="6041370" y="5659082"/>
            <a:ext cx="2511875" cy="591560"/>
            <a:chOff x="4444326" y="6008853"/>
            <a:chExt cx="2511875" cy="591560"/>
          </a:xfrm>
        </p:grpSpPr>
        <p:sp>
          <p:nvSpPr>
            <p:cNvPr id="59" name="Rectangle 6">
              <a:extLst>
                <a:ext uri="{FF2B5EF4-FFF2-40B4-BE49-F238E27FC236}">
                  <a16:creationId xmlns:a16="http://schemas.microsoft.com/office/drawing/2014/main" id="{21F1761B-B70F-40F6-92B8-548A3620E137}"/>
                </a:ext>
              </a:extLst>
            </p:cNvPr>
            <p:cNvSpPr/>
            <p:nvPr/>
          </p:nvSpPr>
          <p:spPr>
            <a:xfrm>
              <a:off x="5087870" y="6061804"/>
              <a:ext cx="1868331" cy="538609"/>
            </a:xfrm>
            <a:prstGeom prst="rect">
              <a:avLst/>
            </a:prstGeom>
          </p:spPr>
          <p:txBody>
            <a:bodyPr wrap="square" lIns="0" tIns="0">
              <a:spAutoFit/>
            </a:bodyPr>
            <a:lstStyle/>
            <a:p>
              <a:pPr algn="just">
                <a:spcAft>
                  <a:spcPts val="1200"/>
                </a:spcAft>
                <a:buClr>
                  <a:srgbClr val="409ED6"/>
                </a:buClr>
              </a:pPr>
              <a:r>
                <a:rPr lang="ru-RU" sz="800" dirty="0">
                  <a:latin typeface="Calibri" panose="020F0502020204030204" pitchFamily="34" charset="0"/>
                  <a:ea typeface="PT Sans Regular" charset="-52"/>
                  <a:cs typeface="Calibri" panose="020F0502020204030204" pitchFamily="34" charset="0"/>
                </a:rPr>
                <a:t>Программное обеспечение </a:t>
              </a:r>
              <a:r>
                <a:rPr lang="ru-RU" sz="800" dirty="0" err="1">
                  <a:latin typeface="Calibri" panose="020F0502020204030204" pitchFamily="34" charset="0"/>
                  <a:ea typeface="PT Sans Regular" charset="-52"/>
                  <a:cs typeface="Calibri" panose="020F0502020204030204" pitchFamily="34" charset="0"/>
                </a:rPr>
                <a:t>Comindware</a:t>
              </a:r>
              <a:r>
                <a:rPr lang="ru-RU" sz="800" dirty="0">
                  <a:latin typeface="Calibri" panose="020F0502020204030204" pitchFamily="34" charset="0"/>
                  <a:ea typeface="PT Sans Regular" charset="-52"/>
                  <a:cs typeface="Calibri" panose="020F0502020204030204" pitchFamily="34" charset="0"/>
                </a:rPr>
                <a:t> полностью соответствует требованиям </a:t>
              </a:r>
              <a:r>
                <a:rPr lang="ru-RU" sz="800" dirty="0" err="1">
                  <a:latin typeface="Calibri" panose="020F0502020204030204" pitchFamily="34" charset="0"/>
                  <a:ea typeface="PT Sans Regular" charset="-52"/>
                  <a:cs typeface="Calibri" panose="020F0502020204030204" pitchFamily="34" charset="0"/>
                </a:rPr>
                <a:t>импортозамещения</a:t>
              </a:r>
              <a:r>
                <a:rPr lang="ru-RU" sz="800" dirty="0">
                  <a:latin typeface="Calibri" panose="020F0502020204030204" pitchFamily="34" charset="0"/>
                  <a:ea typeface="PT Sans Regular" charset="-52"/>
                  <a:cs typeface="Calibri" panose="020F0502020204030204" pitchFamily="34" charset="0"/>
                </a:rPr>
                <a:t> и входит в реестр </a:t>
              </a:r>
              <a:r>
                <a:rPr lang="ru-RU" sz="800" dirty="0" err="1">
                  <a:latin typeface="Calibri" panose="020F0502020204030204" pitchFamily="34" charset="0"/>
                  <a:ea typeface="PT Sans Regular" charset="-52"/>
                  <a:cs typeface="Calibri" panose="020F0502020204030204" pitchFamily="34" charset="0"/>
                </a:rPr>
                <a:t>Минкомсвязи</a:t>
              </a:r>
              <a:r>
                <a:rPr lang="ru-RU" sz="800" dirty="0">
                  <a:latin typeface="Calibri" panose="020F0502020204030204" pitchFamily="34" charset="0"/>
                  <a:ea typeface="PT Sans Regular" charset="-52"/>
                  <a:cs typeface="Calibri" panose="020F0502020204030204" pitchFamily="34" charset="0"/>
                </a:rPr>
                <a:t>. </a:t>
              </a:r>
            </a:p>
          </p:txBody>
        </p:sp>
        <p:pic>
          <p:nvPicPr>
            <p:cNvPr id="60" name="Picture 1">
              <a:extLst>
                <a:ext uri="{FF2B5EF4-FFF2-40B4-BE49-F238E27FC236}">
                  <a16:creationId xmlns:a16="http://schemas.microsoft.com/office/drawing/2014/main" id="{807214CD-5AF6-4EAF-8B35-70383C47B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4326" y="6008853"/>
              <a:ext cx="499546" cy="521401"/>
            </a:xfrm>
            <a:prstGeom prst="rect">
              <a:avLst/>
            </a:prstGeom>
          </p:spPr>
        </p:pic>
      </p:grp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id="{F7590423-DB38-41F9-97BA-2A47EB51CD5A}"/>
              </a:ext>
            </a:extLst>
          </p:cNvPr>
          <p:cNvSpPr/>
          <p:nvPr/>
        </p:nvSpPr>
        <p:spPr>
          <a:xfrm rot="16200000" flipH="1" flipV="1">
            <a:off x="-561171" y="2012737"/>
            <a:ext cx="2238522" cy="1119261"/>
          </a:xfrm>
          <a:prstGeom prst="triangle">
            <a:avLst/>
          </a:prstGeom>
          <a:solidFill>
            <a:srgbClr val="31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05B25A9-2A0B-45FE-85BF-EE62D52DE07B}"/>
              </a:ext>
            </a:extLst>
          </p:cNvPr>
          <p:cNvGrpSpPr/>
          <p:nvPr/>
        </p:nvGrpSpPr>
        <p:grpSpPr>
          <a:xfrm>
            <a:off x="0" y="0"/>
            <a:ext cx="4328197" cy="2412000"/>
            <a:chOff x="0" y="0"/>
            <a:chExt cx="4328197" cy="2412000"/>
          </a:xfrm>
        </p:grpSpPr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32EB7687-1DA7-4685-94EE-1F63C380523B}"/>
                </a:ext>
              </a:extLst>
            </p:cNvPr>
            <p:cNvSpPr/>
            <p:nvPr/>
          </p:nvSpPr>
          <p:spPr>
            <a:xfrm flipH="1" flipV="1">
              <a:off x="0" y="0"/>
              <a:ext cx="3822863" cy="2412000"/>
            </a:xfrm>
            <a:custGeom>
              <a:avLst/>
              <a:gdLst>
                <a:gd name="connsiteX0" fmla="*/ 3822863 w 3822863"/>
                <a:gd name="connsiteY0" fmla="*/ 2402996 h 2402996"/>
                <a:gd name="connsiteX1" fmla="*/ 0 w 3822863"/>
                <a:gd name="connsiteY1" fmla="*/ 2402996 h 2402996"/>
                <a:gd name="connsiteX2" fmla="*/ 2535143 w 3822863"/>
                <a:gd name="connsiteY2" fmla="*/ 0 h 2402996"/>
                <a:gd name="connsiteX3" fmla="*/ 3822863 w 3822863"/>
                <a:gd name="connsiteY3" fmla="*/ 1220596 h 240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2863" h="2402996">
                  <a:moveTo>
                    <a:pt x="3822863" y="2402996"/>
                  </a:moveTo>
                  <a:lnTo>
                    <a:pt x="0" y="2402996"/>
                  </a:lnTo>
                  <a:lnTo>
                    <a:pt x="2535143" y="0"/>
                  </a:lnTo>
                  <a:lnTo>
                    <a:pt x="3822863" y="1220596"/>
                  </a:ln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>
              <a:extLst>
                <a:ext uri="{FF2B5EF4-FFF2-40B4-BE49-F238E27FC236}">
                  <a16:creationId xmlns:a16="http://schemas.microsoft.com/office/drawing/2014/main" id="{618A4813-3324-4C99-A117-8DC05A8F04C7}"/>
                </a:ext>
              </a:extLst>
            </p:cNvPr>
            <p:cNvSpPr/>
            <p:nvPr/>
          </p:nvSpPr>
          <p:spPr>
            <a:xfrm flipH="1" flipV="1">
              <a:off x="2888197" y="0"/>
              <a:ext cx="1440000" cy="720000"/>
            </a:xfrm>
            <a:prstGeom prst="triangle">
              <a:avLst/>
            </a:prstGeom>
            <a:solidFill>
              <a:srgbClr val="369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498958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indware_NPD_0812__laast" id="{88EC7280-2FD5-4BBD-9D73-BFA5691EDBAD}" vid="{C6CA322E-3419-402D-85B5-BCC5E13D8F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laast</Template>
  <TotalTime>2599</TotalTime>
  <Words>1273</Words>
  <Application>Microsoft Office PowerPoint</Application>
  <PresentationFormat>Широкоэкранный</PresentationFormat>
  <Paragraphs>125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-apple-system</vt:lpstr>
      <vt:lpstr>Arial</vt:lpstr>
      <vt:lpstr>Calibri</vt:lpstr>
      <vt:lpstr>Calibri Light</vt:lpstr>
      <vt:lpstr>Helvetica Neue</vt:lpstr>
      <vt:lpstr>PT Sans Regular</vt:lpstr>
      <vt:lpstr>Trebuchet MS</vt:lpstr>
      <vt:lpstr>Trebuchet MS Regular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Dmitry Glukhov</cp:lastModifiedBy>
  <cp:revision>89</cp:revision>
  <cp:lastPrinted>2020-02-04T07:22:06Z</cp:lastPrinted>
  <dcterms:created xsi:type="dcterms:W3CDTF">2022-12-08T14:43:37Z</dcterms:created>
  <dcterms:modified xsi:type="dcterms:W3CDTF">2023-04-18T14:38:04Z</dcterms:modified>
</cp:coreProperties>
</file>